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4" r:id="rId2"/>
    <p:sldMasterId id="2147483688" r:id="rId3"/>
  </p:sldMasterIdLst>
  <p:sldIdLst>
    <p:sldId id="257" r:id="rId4"/>
    <p:sldId id="258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10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279912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xmlns="" id="{FEA3C62E-722A-4A51-8237-B453779BD549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1007535" y="1513946"/>
            <a:ext cx="10176933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73484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xmlns="" id="{26AD7C3B-42A5-4101-9385-8EAB024B2AF1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86446E05-B9E3-4B02-BBCF-9D616D44B000}"/>
              </a:ext>
            </a:extLst>
          </p:cNvPr>
          <p:cNvSpPr/>
          <p:nvPr userDrawn="1"/>
        </p:nvSpPr>
        <p:spPr>
          <a:xfrm>
            <a:off x="609601" y="1514476"/>
            <a:ext cx="10960100" cy="48815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800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8" y="1513946"/>
            <a:ext cx="10960100" cy="4882093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88927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xmlns="" id="{C75C1FE5-34AD-4621-84FF-3FD1E5F60D5C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CD86E21A-CF18-46C8-96B6-A0BA72E6A479}"/>
              </a:ext>
            </a:extLst>
          </p:cNvPr>
          <p:cNvSpPr/>
          <p:nvPr userDrawn="1"/>
        </p:nvSpPr>
        <p:spPr>
          <a:xfrm>
            <a:off x="1007534" y="1514475"/>
            <a:ext cx="10176933" cy="45783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800">
              <a:solidFill>
                <a:srgbClr val="FFFFFF"/>
              </a:solidFill>
            </a:endParaRPr>
          </a:p>
        </p:txBody>
      </p:sp>
      <p:grpSp>
        <p:nvGrpSpPr>
          <p:cNvPr id="11" name="Group 5"/>
          <p:cNvGrpSpPr>
            <a:grpSpLocks/>
          </p:cNvGrpSpPr>
          <p:nvPr userDrawn="1"/>
        </p:nvGrpSpPr>
        <p:grpSpPr bwMode="auto">
          <a:xfrm>
            <a:off x="5336117" y="1738314"/>
            <a:ext cx="5585883" cy="4129087"/>
            <a:chOff x="4002736" y="1755885"/>
            <a:chExt cx="4189074" cy="4129086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xmlns="" id="{BB1CE27F-70AD-4B52-8103-F7C09BF7EE2F}"/>
                </a:ext>
              </a:extLst>
            </p:cNvPr>
            <p:cNvSpPr/>
            <p:nvPr userDrawn="1"/>
          </p:nvSpPr>
          <p:spPr bwMode="auto">
            <a:xfrm>
              <a:off x="4002736" y="1755885"/>
              <a:ext cx="1998501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xmlns="" id="{09538C70-05B2-4296-8FC1-13BF8D09907F}"/>
                </a:ext>
              </a:extLst>
            </p:cNvPr>
            <p:cNvSpPr/>
            <p:nvPr userDrawn="1"/>
          </p:nvSpPr>
          <p:spPr bwMode="auto">
            <a:xfrm>
              <a:off x="6193309" y="1755885"/>
              <a:ext cx="1998501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xmlns="" id="{3AFA84A2-2F9B-4255-90F4-FABAB4594D66}"/>
                </a:ext>
              </a:extLst>
            </p:cNvPr>
            <p:cNvSpPr/>
            <p:nvPr userDrawn="1"/>
          </p:nvSpPr>
          <p:spPr bwMode="auto">
            <a:xfrm>
              <a:off x="6193309" y="3886309"/>
              <a:ext cx="1996914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xmlns="" id="{383BFBB7-E5EE-4915-A32B-251694746401}"/>
                </a:ext>
              </a:extLst>
            </p:cNvPr>
            <p:cNvSpPr/>
            <p:nvPr userDrawn="1"/>
          </p:nvSpPr>
          <p:spPr bwMode="auto">
            <a:xfrm>
              <a:off x="4002736" y="3886309"/>
              <a:ext cx="1998501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1007534" y="1513944"/>
            <a:ext cx="4065277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0"/>
          </p:nvPr>
        </p:nvSpPr>
        <p:spPr>
          <a:xfrm>
            <a:off x="5350363" y="1736725"/>
            <a:ext cx="2640212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1"/>
          </p:nvPr>
        </p:nvSpPr>
        <p:spPr>
          <a:xfrm>
            <a:off x="8263167" y="1736725"/>
            <a:ext cx="2640212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12"/>
          </p:nvPr>
        </p:nvSpPr>
        <p:spPr>
          <a:xfrm>
            <a:off x="5350363" y="3868604"/>
            <a:ext cx="2640212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3"/>
          </p:nvPr>
        </p:nvSpPr>
        <p:spPr>
          <a:xfrm>
            <a:off x="8263167" y="3868604"/>
            <a:ext cx="2640212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901998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xmlns="" id="{F5DD172F-7735-47D7-9250-3F45D29AD34E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29CFBBA7-11CD-44D6-80A2-7B59823923FF}"/>
              </a:ext>
            </a:extLst>
          </p:cNvPr>
          <p:cNvSpPr/>
          <p:nvPr userDrawn="1"/>
        </p:nvSpPr>
        <p:spPr>
          <a:xfrm>
            <a:off x="6214533" y="1514475"/>
            <a:ext cx="4921251" cy="45783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26144B7D-625E-4B31-B134-ECADFDBA91B0}"/>
              </a:ext>
            </a:extLst>
          </p:cNvPr>
          <p:cNvSpPr/>
          <p:nvPr userDrawn="1"/>
        </p:nvSpPr>
        <p:spPr bwMode="auto">
          <a:xfrm>
            <a:off x="1001184" y="1514475"/>
            <a:ext cx="5094816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762FBCAB-0509-4EBE-A7D8-5B74B39BFE8F}"/>
              </a:ext>
            </a:extLst>
          </p:cNvPr>
          <p:cNvSpPr/>
          <p:nvPr userDrawn="1"/>
        </p:nvSpPr>
        <p:spPr bwMode="auto">
          <a:xfrm>
            <a:off x="1001184" y="2678113"/>
            <a:ext cx="5094816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60A755F0-5A54-4E48-8A21-FB4F9E30E964}"/>
              </a:ext>
            </a:extLst>
          </p:cNvPr>
          <p:cNvSpPr/>
          <p:nvPr userDrawn="1"/>
        </p:nvSpPr>
        <p:spPr bwMode="auto">
          <a:xfrm>
            <a:off x="1001184" y="3841750"/>
            <a:ext cx="5094816" cy="1087438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40AB09AB-7E6E-4DD2-B221-D38A098CFFE1}"/>
              </a:ext>
            </a:extLst>
          </p:cNvPr>
          <p:cNvSpPr/>
          <p:nvPr userDrawn="1"/>
        </p:nvSpPr>
        <p:spPr bwMode="auto">
          <a:xfrm>
            <a:off x="1001184" y="5006975"/>
            <a:ext cx="5094816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6213644" y="1513945"/>
            <a:ext cx="4922141" cy="4578879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1"/>
          </p:nvPr>
        </p:nvSpPr>
        <p:spPr>
          <a:xfrm>
            <a:off x="1006117" y="1513946"/>
            <a:ext cx="5094820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12"/>
          </p:nvPr>
        </p:nvSpPr>
        <p:spPr>
          <a:xfrm>
            <a:off x="1006117" y="2678233"/>
            <a:ext cx="5094820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3"/>
          </p:nvPr>
        </p:nvSpPr>
        <p:spPr>
          <a:xfrm>
            <a:off x="1006117" y="3842520"/>
            <a:ext cx="5094820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14"/>
          </p:nvPr>
        </p:nvSpPr>
        <p:spPr>
          <a:xfrm>
            <a:off x="1006117" y="5006808"/>
            <a:ext cx="5094820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914170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xmlns="" id="{F3E4F333-EE18-4A88-8CA6-E8A19B088129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890F1A75-6610-4D58-9A7B-D21449CBFA8A}"/>
              </a:ext>
            </a:extLst>
          </p:cNvPr>
          <p:cNvSpPr/>
          <p:nvPr userDrawn="1"/>
        </p:nvSpPr>
        <p:spPr>
          <a:xfrm>
            <a:off x="3860800" y="1514475"/>
            <a:ext cx="7323667" cy="28781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7CC1A419-C696-4F12-A119-1D39681FE580}"/>
              </a:ext>
            </a:extLst>
          </p:cNvPr>
          <p:cNvSpPr/>
          <p:nvPr userDrawn="1"/>
        </p:nvSpPr>
        <p:spPr>
          <a:xfrm>
            <a:off x="1007534" y="4481513"/>
            <a:ext cx="10176933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13ADED26-6C63-4EEC-B436-4DBD8BD65918}"/>
              </a:ext>
            </a:extLst>
          </p:cNvPr>
          <p:cNvSpPr/>
          <p:nvPr userDrawn="1"/>
        </p:nvSpPr>
        <p:spPr>
          <a:xfrm>
            <a:off x="1007534" y="1514475"/>
            <a:ext cx="2715684" cy="28781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1"/>
          </p:nvPr>
        </p:nvSpPr>
        <p:spPr>
          <a:xfrm>
            <a:off x="1001179" y="1513946"/>
            <a:ext cx="2722039" cy="287933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2"/>
          </p:nvPr>
        </p:nvSpPr>
        <p:spPr>
          <a:xfrm>
            <a:off x="3860800" y="1513946"/>
            <a:ext cx="7323667" cy="2879334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3"/>
          </p:nvPr>
        </p:nvSpPr>
        <p:spPr>
          <a:xfrm>
            <a:off x="1001179" y="4481512"/>
            <a:ext cx="10183288" cy="161131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991346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xmlns="" id="{11180FB3-1604-499D-86CB-DFDEEDC16469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5E7E68B8-2845-4834-B034-E1A981349C7E}"/>
              </a:ext>
            </a:extLst>
          </p:cNvPr>
          <p:cNvSpPr/>
          <p:nvPr userDrawn="1"/>
        </p:nvSpPr>
        <p:spPr>
          <a:xfrm>
            <a:off x="1007533" y="1514475"/>
            <a:ext cx="3803651" cy="45783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1A8A2A1F-7DBB-4DB4-8D8D-68880AD5295C}"/>
              </a:ext>
            </a:extLst>
          </p:cNvPr>
          <p:cNvSpPr/>
          <p:nvPr userDrawn="1"/>
        </p:nvSpPr>
        <p:spPr>
          <a:xfrm>
            <a:off x="4910667" y="4614863"/>
            <a:ext cx="6273800" cy="147796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4969936D-6158-4A26-9004-18EED6F61B74}"/>
              </a:ext>
            </a:extLst>
          </p:cNvPr>
          <p:cNvSpPr/>
          <p:nvPr userDrawn="1"/>
        </p:nvSpPr>
        <p:spPr>
          <a:xfrm>
            <a:off x="4910667" y="1519238"/>
            <a:ext cx="6273800" cy="147796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442B81D8-B107-4ABA-832D-9B1B9EE1BBA4}"/>
              </a:ext>
            </a:extLst>
          </p:cNvPr>
          <p:cNvSpPr/>
          <p:nvPr userDrawn="1"/>
        </p:nvSpPr>
        <p:spPr>
          <a:xfrm>
            <a:off x="4910667" y="3067051"/>
            <a:ext cx="6273800" cy="14779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9" name="Content Placeholder 2"/>
          <p:cNvSpPr>
            <a:spLocks noGrp="1"/>
          </p:cNvSpPr>
          <p:nvPr>
            <p:ph idx="12"/>
          </p:nvPr>
        </p:nvSpPr>
        <p:spPr>
          <a:xfrm>
            <a:off x="4910666" y="1513946"/>
            <a:ext cx="6273799" cy="148379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3"/>
          </p:nvPr>
        </p:nvSpPr>
        <p:spPr>
          <a:xfrm>
            <a:off x="4910666" y="3061487"/>
            <a:ext cx="6273799" cy="148379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14"/>
          </p:nvPr>
        </p:nvSpPr>
        <p:spPr>
          <a:xfrm>
            <a:off x="4910666" y="4609027"/>
            <a:ext cx="6273799" cy="148379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>
            <a:off x="1007535" y="1513947"/>
            <a:ext cx="3803651" cy="4578879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409377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xmlns="" id="{927C18F8-7391-4EAE-84D6-3466A7186036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5950F99D-99B8-4943-AFE3-CFC7C9791A40}"/>
              </a:ext>
            </a:extLst>
          </p:cNvPr>
          <p:cNvSpPr/>
          <p:nvPr userDrawn="1"/>
        </p:nvSpPr>
        <p:spPr>
          <a:xfrm>
            <a:off x="6148918" y="1514475"/>
            <a:ext cx="5035549" cy="28146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A6B03BD1-8478-4B55-85C3-8CD9159AE0B7}"/>
              </a:ext>
            </a:extLst>
          </p:cNvPr>
          <p:cNvSpPr/>
          <p:nvPr userDrawn="1"/>
        </p:nvSpPr>
        <p:spPr>
          <a:xfrm>
            <a:off x="1007534" y="4418013"/>
            <a:ext cx="10176933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66A15695-2C4A-4335-BCFE-2B437E312E7A}"/>
              </a:ext>
            </a:extLst>
          </p:cNvPr>
          <p:cNvSpPr/>
          <p:nvPr userDrawn="1"/>
        </p:nvSpPr>
        <p:spPr>
          <a:xfrm>
            <a:off x="1007533" y="1514475"/>
            <a:ext cx="2446867" cy="28146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FC4CD51C-34C5-4DF7-ACE7-B17E7E0C5330}"/>
              </a:ext>
            </a:extLst>
          </p:cNvPr>
          <p:cNvSpPr/>
          <p:nvPr userDrawn="1"/>
        </p:nvSpPr>
        <p:spPr>
          <a:xfrm>
            <a:off x="3579284" y="1514475"/>
            <a:ext cx="2446867" cy="28146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2"/>
          </p:nvPr>
        </p:nvSpPr>
        <p:spPr>
          <a:xfrm>
            <a:off x="6149473" y="1513946"/>
            <a:ext cx="5034993" cy="2815834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3"/>
          </p:nvPr>
        </p:nvSpPr>
        <p:spPr>
          <a:xfrm flipH="1">
            <a:off x="1007536" y="1513946"/>
            <a:ext cx="2446865" cy="281583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4"/>
          </p:nvPr>
        </p:nvSpPr>
        <p:spPr>
          <a:xfrm>
            <a:off x="1007534" y="4418012"/>
            <a:ext cx="10176932" cy="167481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 flipH="1">
            <a:off x="3578504" y="1513946"/>
            <a:ext cx="2446865" cy="281583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7473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xmlns="" id="{58491F54-6CCC-433F-82D5-BF93CA371466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626A99F-445A-477A-BA5C-74BD430C5889}"/>
              </a:ext>
            </a:extLst>
          </p:cNvPr>
          <p:cNvSpPr/>
          <p:nvPr userDrawn="1"/>
        </p:nvSpPr>
        <p:spPr>
          <a:xfrm>
            <a:off x="670985" y="2501901"/>
            <a:ext cx="10850033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1007534" y="1500011"/>
            <a:ext cx="10164223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1013889" y="5125507"/>
            <a:ext cx="10164223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3"/>
          </p:nvPr>
        </p:nvSpPr>
        <p:spPr>
          <a:xfrm flipH="1">
            <a:off x="670981" y="2502605"/>
            <a:ext cx="10850035" cy="258762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833866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xmlns="" id="{8D62DF64-F07D-4525-8891-ED008C822490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xmlns="" id="{2D95DD8D-9F5B-431D-8D9B-CFC36BFFA830}"/>
              </a:ext>
            </a:extLst>
          </p:cNvPr>
          <p:cNvSpPr/>
          <p:nvPr userDrawn="1"/>
        </p:nvSpPr>
        <p:spPr>
          <a:xfrm>
            <a:off x="1013884" y="4340225"/>
            <a:ext cx="3291416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xmlns="" id="{F2A83E86-355A-4683-A2FB-CFCBB16BA705}"/>
              </a:ext>
            </a:extLst>
          </p:cNvPr>
          <p:cNvSpPr/>
          <p:nvPr userDrawn="1"/>
        </p:nvSpPr>
        <p:spPr>
          <a:xfrm>
            <a:off x="4449234" y="4340225"/>
            <a:ext cx="329353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xmlns="" id="{8428905A-7E2F-49BD-B616-97CB604BE5A7}"/>
              </a:ext>
            </a:extLst>
          </p:cNvPr>
          <p:cNvSpPr/>
          <p:nvPr userDrawn="1"/>
        </p:nvSpPr>
        <p:spPr>
          <a:xfrm>
            <a:off x="7886701" y="4340225"/>
            <a:ext cx="3291417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xmlns="" id="{1E657A8B-31C1-4BBE-903B-B5D2AE8D6CEF}"/>
              </a:ext>
            </a:extLst>
          </p:cNvPr>
          <p:cNvSpPr/>
          <p:nvPr userDrawn="1"/>
        </p:nvSpPr>
        <p:spPr>
          <a:xfrm>
            <a:off x="1007534" y="2493963"/>
            <a:ext cx="3291417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xmlns="" id="{26B6882F-30CB-4844-85AB-0A4DAE732F32}"/>
              </a:ext>
            </a:extLst>
          </p:cNvPr>
          <p:cNvSpPr/>
          <p:nvPr userDrawn="1"/>
        </p:nvSpPr>
        <p:spPr>
          <a:xfrm>
            <a:off x="4442884" y="2493963"/>
            <a:ext cx="329353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xmlns="" id="{F1072FB8-0332-4AD5-B585-F4CCD86CA52F}"/>
              </a:ext>
            </a:extLst>
          </p:cNvPr>
          <p:cNvSpPr/>
          <p:nvPr userDrawn="1"/>
        </p:nvSpPr>
        <p:spPr>
          <a:xfrm>
            <a:off x="7880351" y="2493963"/>
            <a:ext cx="3291416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1007534" y="1500011"/>
            <a:ext cx="10164223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3"/>
          </p:nvPr>
        </p:nvSpPr>
        <p:spPr>
          <a:xfrm flipH="1">
            <a:off x="1007532" y="2494138"/>
            <a:ext cx="3291857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4"/>
          </p:nvPr>
        </p:nvSpPr>
        <p:spPr>
          <a:xfrm flipH="1">
            <a:off x="4450070" y="2494138"/>
            <a:ext cx="328550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 flipH="1">
            <a:off x="7879898" y="2481615"/>
            <a:ext cx="3291857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6"/>
          </p:nvPr>
        </p:nvSpPr>
        <p:spPr>
          <a:xfrm flipH="1">
            <a:off x="1007530" y="4340225"/>
            <a:ext cx="3291857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7"/>
          </p:nvPr>
        </p:nvSpPr>
        <p:spPr>
          <a:xfrm flipH="1">
            <a:off x="4450072" y="4340225"/>
            <a:ext cx="3291857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8"/>
          </p:nvPr>
        </p:nvSpPr>
        <p:spPr>
          <a:xfrm flipH="1">
            <a:off x="7879900" y="4340225"/>
            <a:ext cx="3291857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177926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xmlns="" id="{77B9362A-4774-4040-8B6B-0196E0A17AA1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666BAC92-A6C5-47A5-BA27-4CD461B87DD0}"/>
              </a:ext>
            </a:extLst>
          </p:cNvPr>
          <p:cNvSpPr/>
          <p:nvPr userDrawn="1"/>
        </p:nvSpPr>
        <p:spPr>
          <a:xfrm>
            <a:off x="5003800" y="4616450"/>
            <a:ext cx="3033184" cy="146685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>
              <a:solidFill>
                <a:srgbClr val="FFFFFF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C8821443-B357-44E2-AD66-3DF647C081FF}"/>
              </a:ext>
            </a:extLst>
          </p:cNvPr>
          <p:cNvSpPr/>
          <p:nvPr userDrawn="1"/>
        </p:nvSpPr>
        <p:spPr>
          <a:xfrm>
            <a:off x="5003800" y="3067050"/>
            <a:ext cx="3033184" cy="14605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sz="1800" dirty="0">
              <a:solidFill>
                <a:srgbClr val="FFFFFF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A705734E-27DA-4D6D-BB0B-732E55102069}"/>
              </a:ext>
            </a:extLst>
          </p:cNvPr>
          <p:cNvSpPr/>
          <p:nvPr userDrawn="1"/>
        </p:nvSpPr>
        <p:spPr>
          <a:xfrm>
            <a:off x="5003800" y="1514476"/>
            <a:ext cx="3033184" cy="146367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>
              <a:solidFill>
                <a:srgbClr val="FFFFFF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89957B37-35F3-456C-9873-2C5256456865}"/>
              </a:ext>
            </a:extLst>
          </p:cNvPr>
          <p:cNvSpPr/>
          <p:nvPr userDrawn="1"/>
        </p:nvSpPr>
        <p:spPr>
          <a:xfrm>
            <a:off x="8159751" y="4616450"/>
            <a:ext cx="3033183" cy="14668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>
              <a:solidFill>
                <a:srgbClr val="FFFFFF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EF901FB7-8EE0-491E-AEC1-9FB5ADF508AE}"/>
              </a:ext>
            </a:extLst>
          </p:cNvPr>
          <p:cNvSpPr/>
          <p:nvPr userDrawn="1"/>
        </p:nvSpPr>
        <p:spPr>
          <a:xfrm>
            <a:off x="8159751" y="3067050"/>
            <a:ext cx="3033183" cy="14605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sz="1800" dirty="0">
              <a:solidFill>
                <a:srgbClr val="FFFFFF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7733ADBD-5F92-48C1-8F71-93748E11254C}"/>
              </a:ext>
            </a:extLst>
          </p:cNvPr>
          <p:cNvSpPr/>
          <p:nvPr userDrawn="1"/>
        </p:nvSpPr>
        <p:spPr>
          <a:xfrm>
            <a:off x="8159751" y="1514476"/>
            <a:ext cx="3033183" cy="14636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7533" y="1513946"/>
            <a:ext cx="3996268" cy="4569354"/>
          </a:xfrm>
          <a:prstGeom prst="roundRect">
            <a:avLst>
              <a:gd name="adj" fmla="val 1874"/>
            </a:avLst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3" name="Content Placeholder 2"/>
          <p:cNvSpPr>
            <a:spLocks noGrp="1"/>
          </p:cNvSpPr>
          <p:nvPr>
            <p:ph idx="13"/>
          </p:nvPr>
        </p:nvSpPr>
        <p:spPr>
          <a:xfrm flipH="1">
            <a:off x="5003799" y="1513945"/>
            <a:ext cx="3033888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4"/>
          </p:nvPr>
        </p:nvSpPr>
        <p:spPr>
          <a:xfrm flipH="1">
            <a:off x="8156216" y="1513944"/>
            <a:ext cx="3033888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5"/>
          </p:nvPr>
        </p:nvSpPr>
        <p:spPr>
          <a:xfrm flipH="1">
            <a:off x="5020729" y="3059085"/>
            <a:ext cx="3033888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6"/>
          </p:nvPr>
        </p:nvSpPr>
        <p:spPr>
          <a:xfrm flipH="1">
            <a:off x="8156216" y="3062997"/>
            <a:ext cx="3033888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7"/>
          </p:nvPr>
        </p:nvSpPr>
        <p:spPr>
          <a:xfrm flipH="1">
            <a:off x="5003799" y="4612049"/>
            <a:ext cx="3033888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18"/>
          </p:nvPr>
        </p:nvSpPr>
        <p:spPr>
          <a:xfrm flipH="1">
            <a:off x="8156216" y="4616561"/>
            <a:ext cx="3033888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070045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xmlns="" id="{1F9E4094-1250-42BE-BA0B-1F8376C9A679}"/>
              </a:ext>
            </a:extLst>
          </p:cNvPr>
          <p:cNvSpPr/>
          <p:nvPr userDrawn="1"/>
        </p:nvSpPr>
        <p:spPr bwMode="auto">
          <a:xfrm>
            <a:off x="670985" y="2930526"/>
            <a:ext cx="10850033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xmlns="" id="{57B52922-3214-4A2E-B413-E2B754E97153}"/>
              </a:ext>
            </a:extLst>
          </p:cNvPr>
          <p:cNvSpPr/>
          <p:nvPr userDrawn="1"/>
        </p:nvSpPr>
        <p:spPr bwMode="auto">
          <a:xfrm>
            <a:off x="670985" y="512764"/>
            <a:ext cx="10850033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40D8F202-EDBC-413A-815E-BB3A5F329E46}"/>
              </a:ext>
            </a:extLst>
          </p:cNvPr>
          <p:cNvSpPr txBox="1">
            <a:spLocks/>
          </p:cNvSpPr>
          <p:nvPr userDrawn="1"/>
        </p:nvSpPr>
        <p:spPr>
          <a:xfrm>
            <a:off x="838200" y="30718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600" dirty="0">
                <a:solidFill>
                  <a:srgbClr val="1C1C1C"/>
                </a:solidFill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xmlns="" id="{50A767DE-9890-4B7D-A7EA-946D768614B8}"/>
              </a:ext>
            </a:extLst>
          </p:cNvPr>
          <p:cNvSpPr txBox="1">
            <a:spLocks/>
          </p:cNvSpPr>
          <p:nvPr userDrawn="1"/>
        </p:nvSpPr>
        <p:spPr>
          <a:xfrm>
            <a:off x="838200" y="7350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600" dirty="0">
                <a:solidFill>
                  <a:srgbClr val="1C1C1C"/>
                </a:solidFill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xmlns="" id="{70744900-F1A3-4C8A-98D0-53547C0B002C}"/>
              </a:ext>
            </a:extLst>
          </p:cNvPr>
          <p:cNvSpPr txBox="1">
            <a:spLocks/>
          </p:cNvSpPr>
          <p:nvPr userDrawn="1"/>
        </p:nvSpPr>
        <p:spPr>
          <a:xfrm>
            <a:off x="838200" y="3467100"/>
            <a:ext cx="105156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1800" dirty="0"/>
              <a:t>Statement 1 Lorem ipsum </a:t>
            </a:r>
            <a:r>
              <a:rPr lang="en-GB" sz="1800" dirty="0" err="1"/>
              <a:t>dolor</a:t>
            </a:r>
            <a:r>
              <a:rPr lang="en-GB" sz="1800" dirty="0"/>
              <a:t> sit </a:t>
            </a:r>
            <a:r>
              <a:rPr lang="en-GB" sz="1800" dirty="0" err="1"/>
              <a:t>amet</a:t>
            </a:r>
            <a:r>
              <a:rPr lang="en-GB" sz="1800" dirty="0"/>
              <a:t>, </a:t>
            </a:r>
            <a:r>
              <a:rPr lang="en-GB" sz="1800" dirty="0" err="1"/>
              <a:t>consectetur</a:t>
            </a:r>
            <a:r>
              <a:rPr lang="en-GB" sz="1800" dirty="0"/>
              <a:t> </a:t>
            </a:r>
            <a:r>
              <a:rPr lang="en-GB" sz="1800" dirty="0" err="1"/>
              <a:t>adipiscing</a:t>
            </a:r>
            <a:r>
              <a:rPr lang="en-GB" sz="1800" dirty="0"/>
              <a:t> </a:t>
            </a:r>
            <a:r>
              <a:rPr lang="en-GB" sz="1800" dirty="0" err="1"/>
              <a:t>elit</a:t>
            </a:r>
            <a:r>
              <a:rPr lang="en-GB" sz="1800" dirty="0"/>
              <a:t>.</a:t>
            </a:r>
          </a:p>
          <a:p>
            <a:pPr>
              <a:defRPr/>
            </a:pPr>
            <a:r>
              <a:rPr lang="en-GB" sz="1800" dirty="0"/>
              <a:t>Statement 2</a:t>
            </a:r>
          </a:p>
          <a:p>
            <a:pPr lvl="1">
              <a:defRPr/>
            </a:pPr>
            <a:r>
              <a:rPr lang="en-GB" sz="1600" dirty="0"/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838200" y="1127760"/>
            <a:ext cx="10515600" cy="14097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3200540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30797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146029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xmlns="" id="{FEA3C62E-722A-4A51-8237-B453779BD549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1007535" y="1513946"/>
            <a:ext cx="10176933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653067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xmlns="" id="{26AD7C3B-42A5-4101-9385-8EAB024B2AF1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86446E05-B9E3-4B02-BBCF-9D616D44B000}"/>
              </a:ext>
            </a:extLst>
          </p:cNvPr>
          <p:cNvSpPr/>
          <p:nvPr userDrawn="1"/>
        </p:nvSpPr>
        <p:spPr>
          <a:xfrm>
            <a:off x="609601" y="1514476"/>
            <a:ext cx="10960100" cy="48815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800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8" y="1513946"/>
            <a:ext cx="10960100" cy="4882093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2466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xmlns="" id="{C75C1FE5-34AD-4621-84FF-3FD1E5F60D5C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CD86E21A-CF18-46C8-96B6-A0BA72E6A479}"/>
              </a:ext>
            </a:extLst>
          </p:cNvPr>
          <p:cNvSpPr/>
          <p:nvPr userDrawn="1"/>
        </p:nvSpPr>
        <p:spPr>
          <a:xfrm>
            <a:off x="1007534" y="1514475"/>
            <a:ext cx="10176933" cy="45783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800">
              <a:solidFill>
                <a:srgbClr val="FFFFFF"/>
              </a:solidFill>
            </a:endParaRPr>
          </a:p>
        </p:txBody>
      </p:sp>
      <p:grpSp>
        <p:nvGrpSpPr>
          <p:cNvPr id="11" name="Group 5"/>
          <p:cNvGrpSpPr>
            <a:grpSpLocks/>
          </p:cNvGrpSpPr>
          <p:nvPr userDrawn="1"/>
        </p:nvGrpSpPr>
        <p:grpSpPr bwMode="auto">
          <a:xfrm>
            <a:off x="5336117" y="1738314"/>
            <a:ext cx="5585883" cy="4129087"/>
            <a:chOff x="4002736" y="1755885"/>
            <a:chExt cx="4189074" cy="4129086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xmlns="" id="{BB1CE27F-70AD-4B52-8103-F7C09BF7EE2F}"/>
                </a:ext>
              </a:extLst>
            </p:cNvPr>
            <p:cNvSpPr/>
            <p:nvPr userDrawn="1"/>
          </p:nvSpPr>
          <p:spPr bwMode="auto">
            <a:xfrm>
              <a:off x="4002736" y="1755885"/>
              <a:ext cx="1998501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xmlns="" id="{09538C70-05B2-4296-8FC1-13BF8D09907F}"/>
                </a:ext>
              </a:extLst>
            </p:cNvPr>
            <p:cNvSpPr/>
            <p:nvPr userDrawn="1"/>
          </p:nvSpPr>
          <p:spPr bwMode="auto">
            <a:xfrm>
              <a:off x="6193309" y="1755885"/>
              <a:ext cx="1998501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xmlns="" id="{3AFA84A2-2F9B-4255-90F4-FABAB4594D66}"/>
                </a:ext>
              </a:extLst>
            </p:cNvPr>
            <p:cNvSpPr/>
            <p:nvPr userDrawn="1"/>
          </p:nvSpPr>
          <p:spPr bwMode="auto">
            <a:xfrm>
              <a:off x="6193309" y="3886309"/>
              <a:ext cx="1996914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xmlns="" id="{383BFBB7-E5EE-4915-A32B-251694746401}"/>
                </a:ext>
              </a:extLst>
            </p:cNvPr>
            <p:cNvSpPr/>
            <p:nvPr userDrawn="1"/>
          </p:nvSpPr>
          <p:spPr bwMode="auto">
            <a:xfrm>
              <a:off x="4002736" y="3886309"/>
              <a:ext cx="1998501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1007534" y="1513944"/>
            <a:ext cx="4065277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0"/>
          </p:nvPr>
        </p:nvSpPr>
        <p:spPr>
          <a:xfrm>
            <a:off x="5350363" y="1736725"/>
            <a:ext cx="2640212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1"/>
          </p:nvPr>
        </p:nvSpPr>
        <p:spPr>
          <a:xfrm>
            <a:off x="8263167" y="1736725"/>
            <a:ext cx="2640212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12"/>
          </p:nvPr>
        </p:nvSpPr>
        <p:spPr>
          <a:xfrm>
            <a:off x="5350363" y="3868604"/>
            <a:ext cx="2640212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3"/>
          </p:nvPr>
        </p:nvSpPr>
        <p:spPr>
          <a:xfrm>
            <a:off x="8263167" y="3868604"/>
            <a:ext cx="2640212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3813038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xmlns="" id="{F5DD172F-7735-47D7-9250-3F45D29AD34E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29CFBBA7-11CD-44D6-80A2-7B59823923FF}"/>
              </a:ext>
            </a:extLst>
          </p:cNvPr>
          <p:cNvSpPr/>
          <p:nvPr userDrawn="1"/>
        </p:nvSpPr>
        <p:spPr>
          <a:xfrm>
            <a:off x="6214533" y="1514475"/>
            <a:ext cx="4921251" cy="45783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26144B7D-625E-4B31-B134-ECADFDBA91B0}"/>
              </a:ext>
            </a:extLst>
          </p:cNvPr>
          <p:cNvSpPr/>
          <p:nvPr userDrawn="1"/>
        </p:nvSpPr>
        <p:spPr bwMode="auto">
          <a:xfrm>
            <a:off x="1001184" y="1514475"/>
            <a:ext cx="5094816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762FBCAB-0509-4EBE-A7D8-5B74B39BFE8F}"/>
              </a:ext>
            </a:extLst>
          </p:cNvPr>
          <p:cNvSpPr/>
          <p:nvPr userDrawn="1"/>
        </p:nvSpPr>
        <p:spPr bwMode="auto">
          <a:xfrm>
            <a:off x="1001184" y="2678113"/>
            <a:ext cx="5094816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60A755F0-5A54-4E48-8A21-FB4F9E30E964}"/>
              </a:ext>
            </a:extLst>
          </p:cNvPr>
          <p:cNvSpPr/>
          <p:nvPr userDrawn="1"/>
        </p:nvSpPr>
        <p:spPr bwMode="auto">
          <a:xfrm>
            <a:off x="1001184" y="3841750"/>
            <a:ext cx="5094816" cy="1087438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40AB09AB-7E6E-4DD2-B221-D38A098CFFE1}"/>
              </a:ext>
            </a:extLst>
          </p:cNvPr>
          <p:cNvSpPr/>
          <p:nvPr userDrawn="1"/>
        </p:nvSpPr>
        <p:spPr bwMode="auto">
          <a:xfrm>
            <a:off x="1001184" y="5006975"/>
            <a:ext cx="5094816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6213644" y="1513945"/>
            <a:ext cx="4922141" cy="4578879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1"/>
          </p:nvPr>
        </p:nvSpPr>
        <p:spPr>
          <a:xfrm>
            <a:off x="1006117" y="1513946"/>
            <a:ext cx="5094820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12"/>
          </p:nvPr>
        </p:nvSpPr>
        <p:spPr>
          <a:xfrm>
            <a:off x="1006117" y="2678233"/>
            <a:ext cx="5094820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3"/>
          </p:nvPr>
        </p:nvSpPr>
        <p:spPr>
          <a:xfrm>
            <a:off x="1006117" y="3842520"/>
            <a:ext cx="5094820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14"/>
          </p:nvPr>
        </p:nvSpPr>
        <p:spPr>
          <a:xfrm>
            <a:off x="1006117" y="5006808"/>
            <a:ext cx="5094820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8447687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xmlns="" id="{F3E4F333-EE18-4A88-8CA6-E8A19B088129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890F1A75-6610-4D58-9A7B-D21449CBFA8A}"/>
              </a:ext>
            </a:extLst>
          </p:cNvPr>
          <p:cNvSpPr/>
          <p:nvPr userDrawn="1"/>
        </p:nvSpPr>
        <p:spPr>
          <a:xfrm>
            <a:off x="3860800" y="1514475"/>
            <a:ext cx="7323667" cy="28781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7CC1A419-C696-4F12-A119-1D39681FE580}"/>
              </a:ext>
            </a:extLst>
          </p:cNvPr>
          <p:cNvSpPr/>
          <p:nvPr userDrawn="1"/>
        </p:nvSpPr>
        <p:spPr>
          <a:xfrm>
            <a:off x="1007534" y="4481513"/>
            <a:ext cx="10176933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13ADED26-6C63-4EEC-B436-4DBD8BD65918}"/>
              </a:ext>
            </a:extLst>
          </p:cNvPr>
          <p:cNvSpPr/>
          <p:nvPr userDrawn="1"/>
        </p:nvSpPr>
        <p:spPr>
          <a:xfrm>
            <a:off x="1007534" y="1514475"/>
            <a:ext cx="2715684" cy="28781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1"/>
          </p:nvPr>
        </p:nvSpPr>
        <p:spPr>
          <a:xfrm>
            <a:off x="1001179" y="1513946"/>
            <a:ext cx="2722039" cy="287933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2"/>
          </p:nvPr>
        </p:nvSpPr>
        <p:spPr>
          <a:xfrm>
            <a:off x="3860800" y="1513946"/>
            <a:ext cx="7323667" cy="2879334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3"/>
          </p:nvPr>
        </p:nvSpPr>
        <p:spPr>
          <a:xfrm>
            <a:off x="1001179" y="4481512"/>
            <a:ext cx="10183288" cy="161131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2527008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xmlns="" id="{11180FB3-1604-499D-86CB-DFDEEDC16469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5E7E68B8-2845-4834-B034-E1A981349C7E}"/>
              </a:ext>
            </a:extLst>
          </p:cNvPr>
          <p:cNvSpPr/>
          <p:nvPr userDrawn="1"/>
        </p:nvSpPr>
        <p:spPr>
          <a:xfrm>
            <a:off x="1007533" y="1514475"/>
            <a:ext cx="3803651" cy="45783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1A8A2A1F-7DBB-4DB4-8D8D-68880AD5295C}"/>
              </a:ext>
            </a:extLst>
          </p:cNvPr>
          <p:cNvSpPr/>
          <p:nvPr userDrawn="1"/>
        </p:nvSpPr>
        <p:spPr>
          <a:xfrm>
            <a:off x="4910667" y="4614863"/>
            <a:ext cx="6273800" cy="147796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4969936D-6158-4A26-9004-18EED6F61B74}"/>
              </a:ext>
            </a:extLst>
          </p:cNvPr>
          <p:cNvSpPr/>
          <p:nvPr userDrawn="1"/>
        </p:nvSpPr>
        <p:spPr>
          <a:xfrm>
            <a:off x="4910667" y="1519238"/>
            <a:ext cx="6273800" cy="147796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442B81D8-B107-4ABA-832D-9B1B9EE1BBA4}"/>
              </a:ext>
            </a:extLst>
          </p:cNvPr>
          <p:cNvSpPr/>
          <p:nvPr userDrawn="1"/>
        </p:nvSpPr>
        <p:spPr>
          <a:xfrm>
            <a:off x="4910667" y="3067051"/>
            <a:ext cx="6273800" cy="14779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9" name="Content Placeholder 2"/>
          <p:cNvSpPr>
            <a:spLocks noGrp="1"/>
          </p:cNvSpPr>
          <p:nvPr>
            <p:ph idx="12"/>
          </p:nvPr>
        </p:nvSpPr>
        <p:spPr>
          <a:xfrm>
            <a:off x="4910666" y="1513946"/>
            <a:ext cx="6273799" cy="148379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3"/>
          </p:nvPr>
        </p:nvSpPr>
        <p:spPr>
          <a:xfrm>
            <a:off x="4910666" y="3061487"/>
            <a:ext cx="6273799" cy="148379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14"/>
          </p:nvPr>
        </p:nvSpPr>
        <p:spPr>
          <a:xfrm>
            <a:off x="4910666" y="4609027"/>
            <a:ext cx="6273799" cy="148379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>
            <a:off x="1007535" y="1513947"/>
            <a:ext cx="3803651" cy="4578879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332646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xmlns="" id="{927C18F8-7391-4EAE-84D6-3466A7186036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5950F99D-99B8-4943-AFE3-CFC7C9791A40}"/>
              </a:ext>
            </a:extLst>
          </p:cNvPr>
          <p:cNvSpPr/>
          <p:nvPr userDrawn="1"/>
        </p:nvSpPr>
        <p:spPr>
          <a:xfrm>
            <a:off x="6148918" y="1514475"/>
            <a:ext cx="5035549" cy="28146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A6B03BD1-8478-4B55-85C3-8CD9159AE0B7}"/>
              </a:ext>
            </a:extLst>
          </p:cNvPr>
          <p:cNvSpPr/>
          <p:nvPr userDrawn="1"/>
        </p:nvSpPr>
        <p:spPr>
          <a:xfrm>
            <a:off x="1007534" y="4418013"/>
            <a:ext cx="10176933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66A15695-2C4A-4335-BCFE-2B437E312E7A}"/>
              </a:ext>
            </a:extLst>
          </p:cNvPr>
          <p:cNvSpPr/>
          <p:nvPr userDrawn="1"/>
        </p:nvSpPr>
        <p:spPr>
          <a:xfrm>
            <a:off x="1007533" y="1514475"/>
            <a:ext cx="2446867" cy="28146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FC4CD51C-34C5-4DF7-ACE7-B17E7E0C5330}"/>
              </a:ext>
            </a:extLst>
          </p:cNvPr>
          <p:cNvSpPr/>
          <p:nvPr userDrawn="1"/>
        </p:nvSpPr>
        <p:spPr>
          <a:xfrm>
            <a:off x="3579284" y="1514475"/>
            <a:ext cx="2446867" cy="28146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2"/>
          </p:nvPr>
        </p:nvSpPr>
        <p:spPr>
          <a:xfrm>
            <a:off x="6149473" y="1513946"/>
            <a:ext cx="5034993" cy="2815834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3"/>
          </p:nvPr>
        </p:nvSpPr>
        <p:spPr>
          <a:xfrm flipH="1">
            <a:off x="1007536" y="1513946"/>
            <a:ext cx="2446865" cy="281583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4"/>
          </p:nvPr>
        </p:nvSpPr>
        <p:spPr>
          <a:xfrm>
            <a:off x="1007534" y="4418012"/>
            <a:ext cx="10176932" cy="167481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 flipH="1">
            <a:off x="3578504" y="1513946"/>
            <a:ext cx="2446865" cy="281583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6739113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xmlns="" id="{58491F54-6CCC-433F-82D5-BF93CA371466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626A99F-445A-477A-BA5C-74BD430C5889}"/>
              </a:ext>
            </a:extLst>
          </p:cNvPr>
          <p:cNvSpPr/>
          <p:nvPr userDrawn="1"/>
        </p:nvSpPr>
        <p:spPr>
          <a:xfrm>
            <a:off x="670985" y="2501901"/>
            <a:ext cx="10850033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1007534" y="1500011"/>
            <a:ext cx="10164223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1013889" y="5125507"/>
            <a:ext cx="10164223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3"/>
          </p:nvPr>
        </p:nvSpPr>
        <p:spPr>
          <a:xfrm flipH="1">
            <a:off x="670981" y="2502605"/>
            <a:ext cx="10850035" cy="258762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5259056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xmlns="" id="{8D62DF64-F07D-4525-8891-ED008C822490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xmlns="" id="{2D95DD8D-9F5B-431D-8D9B-CFC36BFFA830}"/>
              </a:ext>
            </a:extLst>
          </p:cNvPr>
          <p:cNvSpPr/>
          <p:nvPr userDrawn="1"/>
        </p:nvSpPr>
        <p:spPr>
          <a:xfrm>
            <a:off x="1013884" y="4340225"/>
            <a:ext cx="3291416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xmlns="" id="{F2A83E86-355A-4683-A2FB-CFCBB16BA705}"/>
              </a:ext>
            </a:extLst>
          </p:cNvPr>
          <p:cNvSpPr/>
          <p:nvPr userDrawn="1"/>
        </p:nvSpPr>
        <p:spPr>
          <a:xfrm>
            <a:off x="4449234" y="4340225"/>
            <a:ext cx="329353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xmlns="" id="{8428905A-7E2F-49BD-B616-97CB604BE5A7}"/>
              </a:ext>
            </a:extLst>
          </p:cNvPr>
          <p:cNvSpPr/>
          <p:nvPr userDrawn="1"/>
        </p:nvSpPr>
        <p:spPr>
          <a:xfrm>
            <a:off x="7886701" y="4340225"/>
            <a:ext cx="3291417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xmlns="" id="{1E657A8B-31C1-4BBE-903B-B5D2AE8D6CEF}"/>
              </a:ext>
            </a:extLst>
          </p:cNvPr>
          <p:cNvSpPr/>
          <p:nvPr userDrawn="1"/>
        </p:nvSpPr>
        <p:spPr>
          <a:xfrm>
            <a:off x="1007534" y="2493963"/>
            <a:ext cx="3291417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xmlns="" id="{26B6882F-30CB-4844-85AB-0A4DAE732F32}"/>
              </a:ext>
            </a:extLst>
          </p:cNvPr>
          <p:cNvSpPr/>
          <p:nvPr userDrawn="1"/>
        </p:nvSpPr>
        <p:spPr>
          <a:xfrm>
            <a:off x="4442884" y="2493963"/>
            <a:ext cx="329353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xmlns="" id="{F1072FB8-0332-4AD5-B585-F4CCD86CA52F}"/>
              </a:ext>
            </a:extLst>
          </p:cNvPr>
          <p:cNvSpPr/>
          <p:nvPr userDrawn="1"/>
        </p:nvSpPr>
        <p:spPr>
          <a:xfrm>
            <a:off x="7880351" y="2493963"/>
            <a:ext cx="3291416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1007534" y="1500011"/>
            <a:ext cx="10164223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3"/>
          </p:nvPr>
        </p:nvSpPr>
        <p:spPr>
          <a:xfrm flipH="1">
            <a:off x="1007532" y="2494138"/>
            <a:ext cx="3291857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4"/>
          </p:nvPr>
        </p:nvSpPr>
        <p:spPr>
          <a:xfrm flipH="1">
            <a:off x="4450070" y="2494138"/>
            <a:ext cx="328550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 flipH="1">
            <a:off x="7879898" y="2481615"/>
            <a:ext cx="3291857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6"/>
          </p:nvPr>
        </p:nvSpPr>
        <p:spPr>
          <a:xfrm flipH="1">
            <a:off x="1007530" y="4340225"/>
            <a:ext cx="3291857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7"/>
          </p:nvPr>
        </p:nvSpPr>
        <p:spPr>
          <a:xfrm flipH="1">
            <a:off x="4450072" y="4340225"/>
            <a:ext cx="3291857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8"/>
          </p:nvPr>
        </p:nvSpPr>
        <p:spPr>
          <a:xfrm flipH="1">
            <a:off x="7879900" y="4340225"/>
            <a:ext cx="3291857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306921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xmlns="" id="{77B9362A-4774-4040-8B6B-0196E0A17AA1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666BAC92-A6C5-47A5-BA27-4CD461B87DD0}"/>
              </a:ext>
            </a:extLst>
          </p:cNvPr>
          <p:cNvSpPr/>
          <p:nvPr userDrawn="1"/>
        </p:nvSpPr>
        <p:spPr>
          <a:xfrm>
            <a:off x="5003800" y="4616450"/>
            <a:ext cx="3033184" cy="146685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>
              <a:solidFill>
                <a:srgbClr val="FFFFFF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C8821443-B357-44E2-AD66-3DF647C081FF}"/>
              </a:ext>
            </a:extLst>
          </p:cNvPr>
          <p:cNvSpPr/>
          <p:nvPr userDrawn="1"/>
        </p:nvSpPr>
        <p:spPr>
          <a:xfrm>
            <a:off x="5003800" y="3067050"/>
            <a:ext cx="3033184" cy="14605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sz="1800" dirty="0">
              <a:solidFill>
                <a:srgbClr val="FFFFFF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A705734E-27DA-4D6D-BB0B-732E55102069}"/>
              </a:ext>
            </a:extLst>
          </p:cNvPr>
          <p:cNvSpPr/>
          <p:nvPr userDrawn="1"/>
        </p:nvSpPr>
        <p:spPr>
          <a:xfrm>
            <a:off x="5003800" y="1514476"/>
            <a:ext cx="3033184" cy="146367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>
              <a:solidFill>
                <a:srgbClr val="FFFFFF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89957B37-35F3-456C-9873-2C5256456865}"/>
              </a:ext>
            </a:extLst>
          </p:cNvPr>
          <p:cNvSpPr/>
          <p:nvPr userDrawn="1"/>
        </p:nvSpPr>
        <p:spPr>
          <a:xfrm>
            <a:off x="8159751" y="4616450"/>
            <a:ext cx="3033183" cy="14668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>
              <a:solidFill>
                <a:srgbClr val="FFFFFF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EF901FB7-8EE0-491E-AEC1-9FB5ADF508AE}"/>
              </a:ext>
            </a:extLst>
          </p:cNvPr>
          <p:cNvSpPr/>
          <p:nvPr userDrawn="1"/>
        </p:nvSpPr>
        <p:spPr>
          <a:xfrm>
            <a:off x="8159751" y="3067050"/>
            <a:ext cx="3033183" cy="14605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sz="1800" dirty="0">
              <a:solidFill>
                <a:srgbClr val="FFFFFF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7733ADBD-5F92-48C1-8F71-93748E11254C}"/>
              </a:ext>
            </a:extLst>
          </p:cNvPr>
          <p:cNvSpPr/>
          <p:nvPr userDrawn="1"/>
        </p:nvSpPr>
        <p:spPr>
          <a:xfrm>
            <a:off x="8159751" y="1514476"/>
            <a:ext cx="3033183" cy="14636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7533" y="1513946"/>
            <a:ext cx="3996268" cy="4569354"/>
          </a:xfrm>
          <a:prstGeom prst="roundRect">
            <a:avLst>
              <a:gd name="adj" fmla="val 1874"/>
            </a:avLst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3" name="Content Placeholder 2"/>
          <p:cNvSpPr>
            <a:spLocks noGrp="1"/>
          </p:cNvSpPr>
          <p:nvPr>
            <p:ph idx="13"/>
          </p:nvPr>
        </p:nvSpPr>
        <p:spPr>
          <a:xfrm flipH="1">
            <a:off x="5003799" y="1513945"/>
            <a:ext cx="3033888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4"/>
          </p:nvPr>
        </p:nvSpPr>
        <p:spPr>
          <a:xfrm flipH="1">
            <a:off x="8156216" y="1513944"/>
            <a:ext cx="3033888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5"/>
          </p:nvPr>
        </p:nvSpPr>
        <p:spPr>
          <a:xfrm flipH="1">
            <a:off x="5020729" y="3059085"/>
            <a:ext cx="3033888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6"/>
          </p:nvPr>
        </p:nvSpPr>
        <p:spPr>
          <a:xfrm flipH="1">
            <a:off x="8156216" y="3062997"/>
            <a:ext cx="3033888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7"/>
          </p:nvPr>
        </p:nvSpPr>
        <p:spPr>
          <a:xfrm flipH="1">
            <a:off x="5003799" y="4612049"/>
            <a:ext cx="3033888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18"/>
          </p:nvPr>
        </p:nvSpPr>
        <p:spPr>
          <a:xfrm flipH="1">
            <a:off x="8156216" y="4616561"/>
            <a:ext cx="3033888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0623488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xmlns="" id="{1F9E4094-1250-42BE-BA0B-1F8376C9A679}"/>
              </a:ext>
            </a:extLst>
          </p:cNvPr>
          <p:cNvSpPr/>
          <p:nvPr userDrawn="1"/>
        </p:nvSpPr>
        <p:spPr bwMode="auto">
          <a:xfrm>
            <a:off x="670985" y="2930526"/>
            <a:ext cx="10850033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xmlns="" id="{57B52922-3214-4A2E-B413-E2B754E97153}"/>
              </a:ext>
            </a:extLst>
          </p:cNvPr>
          <p:cNvSpPr/>
          <p:nvPr userDrawn="1"/>
        </p:nvSpPr>
        <p:spPr bwMode="auto">
          <a:xfrm>
            <a:off x="670985" y="512764"/>
            <a:ext cx="10850033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40D8F202-EDBC-413A-815E-BB3A5F329E46}"/>
              </a:ext>
            </a:extLst>
          </p:cNvPr>
          <p:cNvSpPr txBox="1">
            <a:spLocks/>
          </p:cNvSpPr>
          <p:nvPr userDrawn="1"/>
        </p:nvSpPr>
        <p:spPr>
          <a:xfrm>
            <a:off x="838200" y="30718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600" dirty="0">
                <a:solidFill>
                  <a:srgbClr val="1C1C1C"/>
                </a:solidFill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xmlns="" id="{50A767DE-9890-4B7D-A7EA-946D768614B8}"/>
              </a:ext>
            </a:extLst>
          </p:cNvPr>
          <p:cNvSpPr txBox="1">
            <a:spLocks/>
          </p:cNvSpPr>
          <p:nvPr userDrawn="1"/>
        </p:nvSpPr>
        <p:spPr>
          <a:xfrm>
            <a:off x="838200" y="7350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600" dirty="0">
                <a:solidFill>
                  <a:srgbClr val="1C1C1C"/>
                </a:solidFill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xmlns="" id="{70744900-F1A3-4C8A-98D0-53547C0B002C}"/>
              </a:ext>
            </a:extLst>
          </p:cNvPr>
          <p:cNvSpPr txBox="1">
            <a:spLocks/>
          </p:cNvSpPr>
          <p:nvPr userDrawn="1"/>
        </p:nvSpPr>
        <p:spPr>
          <a:xfrm>
            <a:off x="838200" y="3467100"/>
            <a:ext cx="105156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1800" dirty="0"/>
              <a:t>Statement 1 Lorem ipsum </a:t>
            </a:r>
            <a:r>
              <a:rPr lang="en-GB" sz="1800" dirty="0" err="1"/>
              <a:t>dolor</a:t>
            </a:r>
            <a:r>
              <a:rPr lang="en-GB" sz="1800" dirty="0"/>
              <a:t> sit </a:t>
            </a:r>
            <a:r>
              <a:rPr lang="en-GB" sz="1800" dirty="0" err="1"/>
              <a:t>amet</a:t>
            </a:r>
            <a:r>
              <a:rPr lang="en-GB" sz="1800" dirty="0"/>
              <a:t>, </a:t>
            </a:r>
            <a:r>
              <a:rPr lang="en-GB" sz="1800" dirty="0" err="1"/>
              <a:t>consectetur</a:t>
            </a:r>
            <a:r>
              <a:rPr lang="en-GB" sz="1800" dirty="0"/>
              <a:t> </a:t>
            </a:r>
            <a:r>
              <a:rPr lang="en-GB" sz="1800" dirty="0" err="1"/>
              <a:t>adipiscing</a:t>
            </a:r>
            <a:r>
              <a:rPr lang="en-GB" sz="1800" dirty="0"/>
              <a:t> </a:t>
            </a:r>
            <a:r>
              <a:rPr lang="en-GB" sz="1800" dirty="0" err="1"/>
              <a:t>elit</a:t>
            </a:r>
            <a:r>
              <a:rPr lang="en-GB" sz="1800" dirty="0"/>
              <a:t>.</a:t>
            </a:r>
          </a:p>
          <a:p>
            <a:pPr>
              <a:defRPr/>
            </a:pPr>
            <a:r>
              <a:rPr lang="en-GB" sz="1800" dirty="0"/>
              <a:t>Statement 2</a:t>
            </a:r>
          </a:p>
          <a:p>
            <a:pPr lvl="1">
              <a:defRPr/>
            </a:pPr>
            <a:r>
              <a:rPr lang="en-GB" sz="1600" dirty="0"/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838200" y="1127760"/>
            <a:ext cx="10515600" cy="14097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66641954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525908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359482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xmlns="" id="{FEA3C62E-722A-4A51-8237-B453779BD549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1007535" y="1513946"/>
            <a:ext cx="10176933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3187251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xmlns="" id="{26AD7C3B-42A5-4101-9385-8EAB024B2AF1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86446E05-B9E3-4B02-BBCF-9D616D44B000}"/>
              </a:ext>
            </a:extLst>
          </p:cNvPr>
          <p:cNvSpPr/>
          <p:nvPr userDrawn="1"/>
        </p:nvSpPr>
        <p:spPr>
          <a:xfrm>
            <a:off x="609601" y="1514476"/>
            <a:ext cx="10960100" cy="48815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800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8" y="1513946"/>
            <a:ext cx="10960100" cy="4882093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871085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xmlns="" id="{C75C1FE5-34AD-4621-84FF-3FD1E5F60D5C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CD86E21A-CF18-46C8-96B6-A0BA72E6A479}"/>
              </a:ext>
            </a:extLst>
          </p:cNvPr>
          <p:cNvSpPr/>
          <p:nvPr userDrawn="1"/>
        </p:nvSpPr>
        <p:spPr>
          <a:xfrm>
            <a:off x="1007534" y="1514475"/>
            <a:ext cx="10176933" cy="45783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800">
              <a:solidFill>
                <a:srgbClr val="FFFFFF"/>
              </a:solidFill>
            </a:endParaRPr>
          </a:p>
        </p:txBody>
      </p:sp>
      <p:grpSp>
        <p:nvGrpSpPr>
          <p:cNvPr id="11" name="Group 5"/>
          <p:cNvGrpSpPr>
            <a:grpSpLocks/>
          </p:cNvGrpSpPr>
          <p:nvPr userDrawn="1"/>
        </p:nvGrpSpPr>
        <p:grpSpPr bwMode="auto">
          <a:xfrm>
            <a:off x="5336117" y="1738314"/>
            <a:ext cx="5585883" cy="4129087"/>
            <a:chOff x="4002736" y="1755885"/>
            <a:chExt cx="4189074" cy="4129086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xmlns="" id="{BB1CE27F-70AD-4B52-8103-F7C09BF7EE2F}"/>
                </a:ext>
              </a:extLst>
            </p:cNvPr>
            <p:cNvSpPr/>
            <p:nvPr userDrawn="1"/>
          </p:nvSpPr>
          <p:spPr bwMode="auto">
            <a:xfrm>
              <a:off x="4002736" y="1755885"/>
              <a:ext cx="1998501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xmlns="" id="{09538C70-05B2-4296-8FC1-13BF8D09907F}"/>
                </a:ext>
              </a:extLst>
            </p:cNvPr>
            <p:cNvSpPr/>
            <p:nvPr userDrawn="1"/>
          </p:nvSpPr>
          <p:spPr bwMode="auto">
            <a:xfrm>
              <a:off x="6193309" y="1755885"/>
              <a:ext cx="1998501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xmlns="" id="{3AFA84A2-2F9B-4255-90F4-FABAB4594D66}"/>
                </a:ext>
              </a:extLst>
            </p:cNvPr>
            <p:cNvSpPr/>
            <p:nvPr userDrawn="1"/>
          </p:nvSpPr>
          <p:spPr bwMode="auto">
            <a:xfrm>
              <a:off x="6193309" y="3886309"/>
              <a:ext cx="1996914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xmlns="" id="{383BFBB7-E5EE-4915-A32B-251694746401}"/>
                </a:ext>
              </a:extLst>
            </p:cNvPr>
            <p:cNvSpPr/>
            <p:nvPr userDrawn="1"/>
          </p:nvSpPr>
          <p:spPr bwMode="auto">
            <a:xfrm>
              <a:off x="4002736" y="3886309"/>
              <a:ext cx="1998501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800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1007534" y="1513944"/>
            <a:ext cx="4065277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0"/>
          </p:nvPr>
        </p:nvSpPr>
        <p:spPr>
          <a:xfrm>
            <a:off x="5350363" y="1736725"/>
            <a:ext cx="2640212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1"/>
          </p:nvPr>
        </p:nvSpPr>
        <p:spPr>
          <a:xfrm>
            <a:off x="8263167" y="1736725"/>
            <a:ext cx="2640212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12"/>
          </p:nvPr>
        </p:nvSpPr>
        <p:spPr>
          <a:xfrm>
            <a:off x="5350363" y="3868604"/>
            <a:ext cx="2640212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3"/>
          </p:nvPr>
        </p:nvSpPr>
        <p:spPr>
          <a:xfrm>
            <a:off x="8263167" y="3868604"/>
            <a:ext cx="2640212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158739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xmlns="" id="{F5DD172F-7735-47D7-9250-3F45D29AD34E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29CFBBA7-11CD-44D6-80A2-7B59823923FF}"/>
              </a:ext>
            </a:extLst>
          </p:cNvPr>
          <p:cNvSpPr/>
          <p:nvPr userDrawn="1"/>
        </p:nvSpPr>
        <p:spPr>
          <a:xfrm>
            <a:off x="6214533" y="1514475"/>
            <a:ext cx="4921251" cy="45783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26144B7D-625E-4B31-B134-ECADFDBA91B0}"/>
              </a:ext>
            </a:extLst>
          </p:cNvPr>
          <p:cNvSpPr/>
          <p:nvPr userDrawn="1"/>
        </p:nvSpPr>
        <p:spPr bwMode="auto">
          <a:xfrm>
            <a:off x="1001184" y="1514475"/>
            <a:ext cx="5094816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762FBCAB-0509-4EBE-A7D8-5B74B39BFE8F}"/>
              </a:ext>
            </a:extLst>
          </p:cNvPr>
          <p:cNvSpPr/>
          <p:nvPr userDrawn="1"/>
        </p:nvSpPr>
        <p:spPr bwMode="auto">
          <a:xfrm>
            <a:off x="1001184" y="2678113"/>
            <a:ext cx="5094816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60A755F0-5A54-4E48-8A21-FB4F9E30E964}"/>
              </a:ext>
            </a:extLst>
          </p:cNvPr>
          <p:cNvSpPr/>
          <p:nvPr userDrawn="1"/>
        </p:nvSpPr>
        <p:spPr bwMode="auto">
          <a:xfrm>
            <a:off x="1001184" y="3841750"/>
            <a:ext cx="5094816" cy="1087438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40AB09AB-7E6E-4DD2-B221-D38A098CFFE1}"/>
              </a:ext>
            </a:extLst>
          </p:cNvPr>
          <p:cNvSpPr/>
          <p:nvPr userDrawn="1"/>
        </p:nvSpPr>
        <p:spPr bwMode="auto">
          <a:xfrm>
            <a:off x="1001184" y="5006975"/>
            <a:ext cx="5094816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6213644" y="1513945"/>
            <a:ext cx="4922141" cy="4578879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1"/>
          </p:nvPr>
        </p:nvSpPr>
        <p:spPr>
          <a:xfrm>
            <a:off x="1006117" y="1513946"/>
            <a:ext cx="5094820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12"/>
          </p:nvPr>
        </p:nvSpPr>
        <p:spPr>
          <a:xfrm>
            <a:off x="1006117" y="2678233"/>
            <a:ext cx="5094820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3"/>
          </p:nvPr>
        </p:nvSpPr>
        <p:spPr>
          <a:xfrm>
            <a:off x="1006117" y="3842520"/>
            <a:ext cx="5094820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14"/>
          </p:nvPr>
        </p:nvSpPr>
        <p:spPr>
          <a:xfrm>
            <a:off x="1006117" y="5006808"/>
            <a:ext cx="5094820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9196988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xmlns="" id="{F3E4F333-EE18-4A88-8CA6-E8A19B088129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890F1A75-6610-4D58-9A7B-D21449CBFA8A}"/>
              </a:ext>
            </a:extLst>
          </p:cNvPr>
          <p:cNvSpPr/>
          <p:nvPr userDrawn="1"/>
        </p:nvSpPr>
        <p:spPr>
          <a:xfrm>
            <a:off x="3860800" y="1514475"/>
            <a:ext cx="7323667" cy="28781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7CC1A419-C696-4F12-A119-1D39681FE580}"/>
              </a:ext>
            </a:extLst>
          </p:cNvPr>
          <p:cNvSpPr/>
          <p:nvPr userDrawn="1"/>
        </p:nvSpPr>
        <p:spPr>
          <a:xfrm>
            <a:off x="1007534" y="4481513"/>
            <a:ext cx="10176933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13ADED26-6C63-4EEC-B436-4DBD8BD65918}"/>
              </a:ext>
            </a:extLst>
          </p:cNvPr>
          <p:cNvSpPr/>
          <p:nvPr userDrawn="1"/>
        </p:nvSpPr>
        <p:spPr>
          <a:xfrm>
            <a:off x="1007534" y="1514475"/>
            <a:ext cx="2715684" cy="28781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1"/>
          </p:nvPr>
        </p:nvSpPr>
        <p:spPr>
          <a:xfrm>
            <a:off x="1001179" y="1513946"/>
            <a:ext cx="2722039" cy="287933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2"/>
          </p:nvPr>
        </p:nvSpPr>
        <p:spPr>
          <a:xfrm>
            <a:off x="3860800" y="1513946"/>
            <a:ext cx="7323667" cy="2879334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3"/>
          </p:nvPr>
        </p:nvSpPr>
        <p:spPr>
          <a:xfrm>
            <a:off x="1001179" y="4481512"/>
            <a:ext cx="10183288" cy="161131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9153355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xmlns="" id="{11180FB3-1604-499D-86CB-DFDEEDC16469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5E7E68B8-2845-4834-B034-E1A981349C7E}"/>
              </a:ext>
            </a:extLst>
          </p:cNvPr>
          <p:cNvSpPr/>
          <p:nvPr userDrawn="1"/>
        </p:nvSpPr>
        <p:spPr>
          <a:xfrm>
            <a:off x="1007533" y="1514475"/>
            <a:ext cx="3803651" cy="45783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1A8A2A1F-7DBB-4DB4-8D8D-68880AD5295C}"/>
              </a:ext>
            </a:extLst>
          </p:cNvPr>
          <p:cNvSpPr/>
          <p:nvPr userDrawn="1"/>
        </p:nvSpPr>
        <p:spPr>
          <a:xfrm>
            <a:off x="4910667" y="4614863"/>
            <a:ext cx="6273800" cy="147796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4969936D-6158-4A26-9004-18EED6F61B74}"/>
              </a:ext>
            </a:extLst>
          </p:cNvPr>
          <p:cNvSpPr/>
          <p:nvPr userDrawn="1"/>
        </p:nvSpPr>
        <p:spPr>
          <a:xfrm>
            <a:off x="4910667" y="1519238"/>
            <a:ext cx="6273800" cy="147796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442B81D8-B107-4ABA-832D-9B1B9EE1BBA4}"/>
              </a:ext>
            </a:extLst>
          </p:cNvPr>
          <p:cNvSpPr/>
          <p:nvPr userDrawn="1"/>
        </p:nvSpPr>
        <p:spPr>
          <a:xfrm>
            <a:off x="4910667" y="3067051"/>
            <a:ext cx="6273800" cy="14779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9" name="Content Placeholder 2"/>
          <p:cNvSpPr>
            <a:spLocks noGrp="1"/>
          </p:cNvSpPr>
          <p:nvPr>
            <p:ph idx="12"/>
          </p:nvPr>
        </p:nvSpPr>
        <p:spPr>
          <a:xfrm>
            <a:off x="4910666" y="1513946"/>
            <a:ext cx="6273799" cy="148379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3"/>
          </p:nvPr>
        </p:nvSpPr>
        <p:spPr>
          <a:xfrm>
            <a:off x="4910666" y="3061487"/>
            <a:ext cx="6273799" cy="148379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14"/>
          </p:nvPr>
        </p:nvSpPr>
        <p:spPr>
          <a:xfrm>
            <a:off x="4910666" y="4609027"/>
            <a:ext cx="6273799" cy="148379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>
            <a:off x="1007535" y="1513947"/>
            <a:ext cx="3803651" cy="4578879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9956692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xmlns="" id="{927C18F8-7391-4EAE-84D6-3466A7186036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5950F99D-99B8-4943-AFE3-CFC7C9791A40}"/>
              </a:ext>
            </a:extLst>
          </p:cNvPr>
          <p:cNvSpPr/>
          <p:nvPr userDrawn="1"/>
        </p:nvSpPr>
        <p:spPr>
          <a:xfrm>
            <a:off x="6148918" y="1514475"/>
            <a:ext cx="5035549" cy="28146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A6B03BD1-8478-4B55-85C3-8CD9159AE0B7}"/>
              </a:ext>
            </a:extLst>
          </p:cNvPr>
          <p:cNvSpPr/>
          <p:nvPr userDrawn="1"/>
        </p:nvSpPr>
        <p:spPr>
          <a:xfrm>
            <a:off x="1007534" y="4418013"/>
            <a:ext cx="10176933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66A15695-2C4A-4335-BCFE-2B437E312E7A}"/>
              </a:ext>
            </a:extLst>
          </p:cNvPr>
          <p:cNvSpPr/>
          <p:nvPr userDrawn="1"/>
        </p:nvSpPr>
        <p:spPr>
          <a:xfrm>
            <a:off x="1007533" y="1514475"/>
            <a:ext cx="2446867" cy="28146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FC4CD51C-34C5-4DF7-ACE7-B17E7E0C5330}"/>
              </a:ext>
            </a:extLst>
          </p:cNvPr>
          <p:cNvSpPr/>
          <p:nvPr userDrawn="1"/>
        </p:nvSpPr>
        <p:spPr>
          <a:xfrm>
            <a:off x="3579284" y="1514475"/>
            <a:ext cx="2446867" cy="28146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2"/>
          </p:nvPr>
        </p:nvSpPr>
        <p:spPr>
          <a:xfrm>
            <a:off x="6149473" y="1513946"/>
            <a:ext cx="5034993" cy="2815834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3"/>
          </p:nvPr>
        </p:nvSpPr>
        <p:spPr>
          <a:xfrm flipH="1">
            <a:off x="1007536" y="1513946"/>
            <a:ext cx="2446865" cy="281583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4"/>
          </p:nvPr>
        </p:nvSpPr>
        <p:spPr>
          <a:xfrm>
            <a:off x="1007534" y="4418012"/>
            <a:ext cx="10176932" cy="167481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 flipH="1">
            <a:off x="3578504" y="1513946"/>
            <a:ext cx="2446865" cy="281583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5593531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xmlns="" id="{58491F54-6CCC-433F-82D5-BF93CA371466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626A99F-445A-477A-BA5C-74BD430C5889}"/>
              </a:ext>
            </a:extLst>
          </p:cNvPr>
          <p:cNvSpPr/>
          <p:nvPr userDrawn="1"/>
        </p:nvSpPr>
        <p:spPr>
          <a:xfrm>
            <a:off x="670985" y="2501901"/>
            <a:ext cx="10850033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1007534" y="1500011"/>
            <a:ext cx="10164223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1013889" y="5125507"/>
            <a:ext cx="10164223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3"/>
          </p:nvPr>
        </p:nvSpPr>
        <p:spPr>
          <a:xfrm flipH="1">
            <a:off x="670981" y="2502605"/>
            <a:ext cx="10850035" cy="258762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1002978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xmlns="" id="{8D62DF64-F07D-4525-8891-ED008C822490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xmlns="" id="{2D95DD8D-9F5B-431D-8D9B-CFC36BFFA830}"/>
              </a:ext>
            </a:extLst>
          </p:cNvPr>
          <p:cNvSpPr/>
          <p:nvPr userDrawn="1"/>
        </p:nvSpPr>
        <p:spPr>
          <a:xfrm>
            <a:off x="1013884" y="4340225"/>
            <a:ext cx="3291416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xmlns="" id="{F2A83E86-355A-4683-A2FB-CFCBB16BA705}"/>
              </a:ext>
            </a:extLst>
          </p:cNvPr>
          <p:cNvSpPr/>
          <p:nvPr userDrawn="1"/>
        </p:nvSpPr>
        <p:spPr>
          <a:xfrm>
            <a:off x="4449234" y="4340225"/>
            <a:ext cx="329353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xmlns="" id="{8428905A-7E2F-49BD-B616-97CB604BE5A7}"/>
              </a:ext>
            </a:extLst>
          </p:cNvPr>
          <p:cNvSpPr/>
          <p:nvPr userDrawn="1"/>
        </p:nvSpPr>
        <p:spPr>
          <a:xfrm>
            <a:off x="7886701" y="4340225"/>
            <a:ext cx="3291417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xmlns="" id="{1E657A8B-31C1-4BBE-903B-B5D2AE8D6CEF}"/>
              </a:ext>
            </a:extLst>
          </p:cNvPr>
          <p:cNvSpPr/>
          <p:nvPr userDrawn="1"/>
        </p:nvSpPr>
        <p:spPr>
          <a:xfrm>
            <a:off x="1007534" y="2493963"/>
            <a:ext cx="3291417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xmlns="" id="{26B6882F-30CB-4844-85AB-0A4DAE732F32}"/>
              </a:ext>
            </a:extLst>
          </p:cNvPr>
          <p:cNvSpPr/>
          <p:nvPr userDrawn="1"/>
        </p:nvSpPr>
        <p:spPr>
          <a:xfrm>
            <a:off x="4442884" y="2493963"/>
            <a:ext cx="329353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xmlns="" id="{F1072FB8-0332-4AD5-B585-F4CCD86CA52F}"/>
              </a:ext>
            </a:extLst>
          </p:cNvPr>
          <p:cNvSpPr/>
          <p:nvPr userDrawn="1"/>
        </p:nvSpPr>
        <p:spPr>
          <a:xfrm>
            <a:off x="7880351" y="2493963"/>
            <a:ext cx="3291416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 dirty="0">
              <a:solidFill>
                <a:srgbClr val="1C1C1C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1007534" y="1500011"/>
            <a:ext cx="10164223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3"/>
          </p:nvPr>
        </p:nvSpPr>
        <p:spPr>
          <a:xfrm flipH="1">
            <a:off x="1007532" y="2494138"/>
            <a:ext cx="3291857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4"/>
          </p:nvPr>
        </p:nvSpPr>
        <p:spPr>
          <a:xfrm flipH="1">
            <a:off x="4450070" y="2494138"/>
            <a:ext cx="328550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 flipH="1">
            <a:off x="7879898" y="2481615"/>
            <a:ext cx="3291857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6"/>
          </p:nvPr>
        </p:nvSpPr>
        <p:spPr>
          <a:xfrm flipH="1">
            <a:off x="1007530" y="4340225"/>
            <a:ext cx="3291857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7"/>
          </p:nvPr>
        </p:nvSpPr>
        <p:spPr>
          <a:xfrm flipH="1">
            <a:off x="4450072" y="4340225"/>
            <a:ext cx="3291857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8"/>
          </p:nvPr>
        </p:nvSpPr>
        <p:spPr>
          <a:xfrm flipH="1">
            <a:off x="7879900" y="4340225"/>
            <a:ext cx="3291857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4954947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xmlns="" id="{77B9362A-4774-4040-8B6B-0196E0A17AA1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666BAC92-A6C5-47A5-BA27-4CD461B87DD0}"/>
              </a:ext>
            </a:extLst>
          </p:cNvPr>
          <p:cNvSpPr/>
          <p:nvPr userDrawn="1"/>
        </p:nvSpPr>
        <p:spPr>
          <a:xfrm>
            <a:off x="5003800" y="4616450"/>
            <a:ext cx="3033184" cy="146685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>
              <a:solidFill>
                <a:srgbClr val="FFFFFF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C8821443-B357-44E2-AD66-3DF647C081FF}"/>
              </a:ext>
            </a:extLst>
          </p:cNvPr>
          <p:cNvSpPr/>
          <p:nvPr userDrawn="1"/>
        </p:nvSpPr>
        <p:spPr>
          <a:xfrm>
            <a:off x="5003800" y="3067050"/>
            <a:ext cx="3033184" cy="14605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sz="1800" dirty="0">
              <a:solidFill>
                <a:srgbClr val="FFFFFF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A705734E-27DA-4D6D-BB0B-732E55102069}"/>
              </a:ext>
            </a:extLst>
          </p:cNvPr>
          <p:cNvSpPr/>
          <p:nvPr userDrawn="1"/>
        </p:nvSpPr>
        <p:spPr>
          <a:xfrm>
            <a:off x="5003800" y="1514476"/>
            <a:ext cx="3033184" cy="146367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>
              <a:solidFill>
                <a:srgbClr val="FFFFFF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89957B37-35F3-456C-9873-2C5256456865}"/>
              </a:ext>
            </a:extLst>
          </p:cNvPr>
          <p:cNvSpPr/>
          <p:nvPr userDrawn="1"/>
        </p:nvSpPr>
        <p:spPr>
          <a:xfrm>
            <a:off x="8159751" y="4616450"/>
            <a:ext cx="3033183" cy="14668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>
              <a:solidFill>
                <a:srgbClr val="FFFFFF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EF901FB7-8EE0-491E-AEC1-9FB5ADF508AE}"/>
              </a:ext>
            </a:extLst>
          </p:cNvPr>
          <p:cNvSpPr/>
          <p:nvPr userDrawn="1"/>
        </p:nvSpPr>
        <p:spPr>
          <a:xfrm>
            <a:off x="8159751" y="3067050"/>
            <a:ext cx="3033183" cy="14605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sz="1800" dirty="0">
              <a:solidFill>
                <a:srgbClr val="FFFFFF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7733ADBD-5F92-48C1-8F71-93748E11254C}"/>
              </a:ext>
            </a:extLst>
          </p:cNvPr>
          <p:cNvSpPr/>
          <p:nvPr userDrawn="1"/>
        </p:nvSpPr>
        <p:spPr>
          <a:xfrm>
            <a:off x="8159751" y="1514476"/>
            <a:ext cx="3033183" cy="14636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7533" y="1513946"/>
            <a:ext cx="3996268" cy="4569354"/>
          </a:xfrm>
          <a:prstGeom prst="roundRect">
            <a:avLst>
              <a:gd name="adj" fmla="val 1874"/>
            </a:avLst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3" name="Content Placeholder 2"/>
          <p:cNvSpPr>
            <a:spLocks noGrp="1"/>
          </p:cNvSpPr>
          <p:nvPr>
            <p:ph idx="13"/>
          </p:nvPr>
        </p:nvSpPr>
        <p:spPr>
          <a:xfrm flipH="1">
            <a:off x="5003799" y="1513945"/>
            <a:ext cx="3033888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4"/>
          </p:nvPr>
        </p:nvSpPr>
        <p:spPr>
          <a:xfrm flipH="1">
            <a:off x="8156216" y="1513944"/>
            <a:ext cx="3033888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5"/>
          </p:nvPr>
        </p:nvSpPr>
        <p:spPr>
          <a:xfrm flipH="1">
            <a:off x="5020729" y="3059085"/>
            <a:ext cx="3033888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6"/>
          </p:nvPr>
        </p:nvSpPr>
        <p:spPr>
          <a:xfrm flipH="1">
            <a:off x="8156216" y="3062997"/>
            <a:ext cx="3033888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7"/>
          </p:nvPr>
        </p:nvSpPr>
        <p:spPr>
          <a:xfrm flipH="1">
            <a:off x="5003799" y="4612049"/>
            <a:ext cx="3033888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18"/>
          </p:nvPr>
        </p:nvSpPr>
        <p:spPr>
          <a:xfrm flipH="1">
            <a:off x="8156216" y="4616561"/>
            <a:ext cx="3033888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5535752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xmlns="" id="{1F9E4094-1250-42BE-BA0B-1F8376C9A679}"/>
              </a:ext>
            </a:extLst>
          </p:cNvPr>
          <p:cNvSpPr/>
          <p:nvPr userDrawn="1"/>
        </p:nvSpPr>
        <p:spPr bwMode="auto">
          <a:xfrm>
            <a:off x="670985" y="2930526"/>
            <a:ext cx="10850033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xmlns="" id="{57B52922-3214-4A2E-B413-E2B754E97153}"/>
              </a:ext>
            </a:extLst>
          </p:cNvPr>
          <p:cNvSpPr/>
          <p:nvPr userDrawn="1"/>
        </p:nvSpPr>
        <p:spPr bwMode="auto">
          <a:xfrm>
            <a:off x="670985" y="512764"/>
            <a:ext cx="10850033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40D8F202-EDBC-413A-815E-BB3A5F329E46}"/>
              </a:ext>
            </a:extLst>
          </p:cNvPr>
          <p:cNvSpPr txBox="1">
            <a:spLocks/>
          </p:cNvSpPr>
          <p:nvPr userDrawn="1"/>
        </p:nvSpPr>
        <p:spPr>
          <a:xfrm>
            <a:off x="838200" y="30718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600" dirty="0">
                <a:solidFill>
                  <a:srgbClr val="1C1C1C"/>
                </a:solidFill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xmlns="" id="{50A767DE-9890-4B7D-A7EA-946D768614B8}"/>
              </a:ext>
            </a:extLst>
          </p:cNvPr>
          <p:cNvSpPr txBox="1">
            <a:spLocks/>
          </p:cNvSpPr>
          <p:nvPr userDrawn="1"/>
        </p:nvSpPr>
        <p:spPr>
          <a:xfrm>
            <a:off x="838200" y="7350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600" dirty="0">
                <a:solidFill>
                  <a:srgbClr val="1C1C1C"/>
                </a:solidFill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xmlns="" id="{70744900-F1A3-4C8A-98D0-53547C0B002C}"/>
              </a:ext>
            </a:extLst>
          </p:cNvPr>
          <p:cNvSpPr txBox="1">
            <a:spLocks/>
          </p:cNvSpPr>
          <p:nvPr userDrawn="1"/>
        </p:nvSpPr>
        <p:spPr>
          <a:xfrm>
            <a:off x="838200" y="3467100"/>
            <a:ext cx="105156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1800" dirty="0"/>
              <a:t>Statement 1 Lorem ipsum </a:t>
            </a:r>
            <a:r>
              <a:rPr lang="en-GB" sz="1800" dirty="0" err="1"/>
              <a:t>dolor</a:t>
            </a:r>
            <a:r>
              <a:rPr lang="en-GB" sz="1800" dirty="0"/>
              <a:t> sit </a:t>
            </a:r>
            <a:r>
              <a:rPr lang="en-GB" sz="1800" dirty="0" err="1"/>
              <a:t>amet</a:t>
            </a:r>
            <a:r>
              <a:rPr lang="en-GB" sz="1800" dirty="0"/>
              <a:t>, </a:t>
            </a:r>
            <a:r>
              <a:rPr lang="en-GB" sz="1800" dirty="0" err="1"/>
              <a:t>consectetur</a:t>
            </a:r>
            <a:r>
              <a:rPr lang="en-GB" sz="1800" dirty="0"/>
              <a:t> </a:t>
            </a:r>
            <a:r>
              <a:rPr lang="en-GB" sz="1800" dirty="0" err="1"/>
              <a:t>adipiscing</a:t>
            </a:r>
            <a:r>
              <a:rPr lang="en-GB" sz="1800" dirty="0"/>
              <a:t> </a:t>
            </a:r>
            <a:r>
              <a:rPr lang="en-GB" sz="1800" dirty="0" err="1"/>
              <a:t>elit</a:t>
            </a:r>
            <a:r>
              <a:rPr lang="en-GB" sz="1800" dirty="0"/>
              <a:t>.</a:t>
            </a:r>
          </a:p>
          <a:p>
            <a:pPr>
              <a:defRPr/>
            </a:pPr>
            <a:r>
              <a:rPr lang="en-GB" sz="1800" dirty="0"/>
              <a:t>Statement 2</a:t>
            </a:r>
          </a:p>
          <a:p>
            <a:pPr lvl="1">
              <a:defRPr/>
            </a:pPr>
            <a:r>
              <a:rPr lang="en-GB" sz="1600" dirty="0"/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838200" y="1127760"/>
            <a:ext cx="10515600" cy="14097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302853919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306907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9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Relationship Id="rId1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54051" y="695325"/>
            <a:ext cx="10883900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54051" y="1957388"/>
            <a:ext cx="10883900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5571101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54051" y="695325"/>
            <a:ext cx="10883900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54051" y="1957388"/>
            <a:ext cx="10883900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60035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54051" y="695325"/>
            <a:ext cx="10883900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54051" y="1957388"/>
            <a:ext cx="10883900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229829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  <p:sldLayoutId id="2147483701" r:id="rId13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9601" y="1976439"/>
            <a:ext cx="5883275" cy="3767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200">
                <a:latin typeface="Twinkl SemiBold" pitchFamily="2" charset="0"/>
              </a:rPr>
              <a:t>Read the sentence and draw the picture:</a:t>
            </a:r>
          </a:p>
        </p:txBody>
      </p:sp>
      <p:sp>
        <p:nvSpPr>
          <p:cNvPr id="29700" name="Content Placeholder 1"/>
          <p:cNvSpPr>
            <a:spLocks noGrp="1"/>
          </p:cNvSpPr>
          <p:nvPr>
            <p:ph idx="1"/>
          </p:nvPr>
        </p:nvSpPr>
        <p:spPr>
          <a:xfrm>
            <a:off x="2279650" y="1165225"/>
            <a:ext cx="7632700" cy="4578350"/>
          </a:xfrm>
        </p:spPr>
        <p:txBody>
          <a:bodyPr/>
          <a:lstStyle/>
          <a:p>
            <a:pPr algn="ctr" eaLnBrk="1" hangingPunct="1"/>
            <a:endParaRPr lang="en-GB" altLang="en-US" sz="2000">
              <a:latin typeface="Twinkl SemiBold" pitchFamily="2" charset="0"/>
            </a:endParaRPr>
          </a:p>
          <a:p>
            <a:pPr algn="ctr" eaLnBrk="1" hangingPunct="1"/>
            <a:endParaRPr lang="en-GB" altLang="en-US" sz="2000">
              <a:latin typeface="Twinkl SemiBold" pitchFamily="2" charset="0"/>
            </a:endParaRPr>
          </a:p>
          <a:p>
            <a:pPr algn="ctr" eaLnBrk="1" hangingPunct="1"/>
            <a:endParaRPr lang="en-GB" altLang="en-US" sz="2000">
              <a:latin typeface="Twinkl SemiBold" pitchFamily="2" charset="0"/>
            </a:endParaRPr>
          </a:p>
          <a:p>
            <a:pPr algn="ctr" eaLnBrk="1" hangingPunct="1"/>
            <a:endParaRPr lang="en-GB" altLang="en-US" sz="2000">
              <a:latin typeface="Twinkl SemiBold" pitchFamily="2" charset="0"/>
            </a:endParaRPr>
          </a:p>
          <a:p>
            <a:pPr algn="ctr" eaLnBrk="1" hangingPunct="1"/>
            <a:endParaRPr lang="en-GB" altLang="en-US" sz="2000">
              <a:latin typeface="Twinkl SemiBold" pitchFamily="2" charset="0"/>
            </a:endParaRPr>
          </a:p>
          <a:p>
            <a:pPr algn="ctr" eaLnBrk="1" hangingPunct="1"/>
            <a:r>
              <a:rPr lang="en-GB" altLang="en-US" sz="2400" b="1">
                <a:latin typeface="Twinkl SemiBold" pitchFamily="2" charset="0"/>
              </a:rPr>
              <a:t>The man put ten coins in his jar.</a:t>
            </a:r>
          </a:p>
        </p:txBody>
      </p:sp>
    </p:spTree>
    <p:extLst>
      <p:ext uri="{BB962C8B-B14F-4D97-AF65-F5344CB8AC3E}">
        <p14:creationId xmlns:p14="http://schemas.microsoft.com/office/powerpoint/2010/main" val="2039698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8888" y="1368425"/>
            <a:ext cx="7124700" cy="471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200">
                <a:latin typeface="Twinkl SemiBold" pitchFamily="2" charset="0"/>
              </a:rPr>
              <a:t>Read the sentence and draw the picture:</a:t>
            </a:r>
          </a:p>
        </p:txBody>
      </p:sp>
      <p:sp>
        <p:nvSpPr>
          <p:cNvPr id="23556" name="Content Placeholder 21"/>
          <p:cNvSpPr>
            <a:spLocks noGrp="1"/>
          </p:cNvSpPr>
          <p:nvPr>
            <p:ph idx="1"/>
          </p:nvPr>
        </p:nvSpPr>
        <p:spPr>
          <a:xfrm>
            <a:off x="2279650" y="1403350"/>
            <a:ext cx="7632700" cy="4578350"/>
          </a:xfrm>
        </p:spPr>
        <p:txBody>
          <a:bodyPr/>
          <a:lstStyle/>
          <a:p>
            <a:pPr algn="ctr" eaLnBrk="1" hangingPunct="1">
              <a:lnSpc>
                <a:spcPct val="100000"/>
              </a:lnSpc>
            </a:pPr>
            <a:endParaRPr lang="en-US" altLang="en-US" smtClean="0">
              <a:latin typeface="Twinkl SemiBold" pitchFamily="2" charset="0"/>
            </a:endParaRPr>
          </a:p>
          <a:p>
            <a:pPr algn="ctr" eaLnBrk="1" hangingPunct="1">
              <a:lnSpc>
                <a:spcPct val="100000"/>
              </a:lnSpc>
            </a:pPr>
            <a:endParaRPr lang="en-US" altLang="en-US" smtClean="0">
              <a:latin typeface="Twinkl SemiBold" pitchFamily="2" charset="0"/>
            </a:endParaRPr>
          </a:p>
          <a:p>
            <a:pPr algn="ctr" eaLnBrk="1" hangingPunct="1">
              <a:lnSpc>
                <a:spcPct val="100000"/>
              </a:lnSpc>
            </a:pPr>
            <a:endParaRPr lang="en-US" altLang="en-US" smtClean="0">
              <a:latin typeface="Twinkl SemiBold" pitchFamily="2" charset="0"/>
            </a:endParaRPr>
          </a:p>
          <a:p>
            <a:pPr algn="ctr" eaLnBrk="1" hangingPunct="1">
              <a:lnSpc>
                <a:spcPct val="100000"/>
              </a:lnSpc>
            </a:pPr>
            <a:endParaRPr lang="en-US" altLang="en-US" smtClean="0">
              <a:latin typeface="Twinkl SemiBold" pitchFamily="2" charset="0"/>
            </a:endParaRPr>
          </a:p>
          <a:p>
            <a:pPr algn="ctr" eaLnBrk="1" hangingPunct="1">
              <a:lnSpc>
                <a:spcPct val="100000"/>
              </a:lnSpc>
            </a:pPr>
            <a:r>
              <a:rPr lang="en-US" altLang="en-US" sz="2400" b="1">
                <a:latin typeface="Twinkl SemiBold" pitchFamily="2" charset="0"/>
              </a:rPr>
              <a:t>The ship hit the rocks with a thud</a:t>
            </a:r>
          </a:p>
          <a:p>
            <a:pPr algn="ctr" eaLnBrk="1" hangingPunct="1">
              <a:lnSpc>
                <a:spcPct val="100000"/>
              </a:lnSpc>
            </a:pPr>
            <a:r>
              <a:rPr lang="en-US" altLang="en-US" sz="2400" b="1">
                <a:latin typeface="Twinkl SemiBold" pitchFamily="2" charset="0"/>
              </a:rPr>
              <a:t>and a bang.</a:t>
            </a:r>
          </a:p>
          <a:p>
            <a:pPr eaLnBrk="1" hangingPunct="1"/>
            <a:endParaRPr lang="en-GB" altLang="en-US" smtClean="0">
              <a:latin typeface="Twinkl SemiBold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9129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9826" y="1435100"/>
            <a:ext cx="7362825" cy="457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1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400">
                <a:latin typeface="Twinkl SemiBold" pitchFamily="2" charset="0"/>
              </a:rPr>
              <a:t>Read the sentence and draw a picture:</a:t>
            </a:r>
          </a:p>
        </p:txBody>
      </p:sp>
      <p:sp>
        <p:nvSpPr>
          <p:cNvPr id="48132" name="Content Placeholder 1"/>
          <p:cNvSpPr>
            <a:spLocks noGrp="1"/>
          </p:cNvSpPr>
          <p:nvPr>
            <p:ph idx="1"/>
          </p:nvPr>
        </p:nvSpPr>
        <p:spPr>
          <a:xfrm>
            <a:off x="2279650" y="1435100"/>
            <a:ext cx="7632700" cy="4579938"/>
          </a:xfrm>
        </p:spPr>
        <p:txBody>
          <a:bodyPr/>
          <a:lstStyle/>
          <a:p>
            <a:pPr algn="ctr" eaLnBrk="1" hangingPunct="1"/>
            <a:endParaRPr lang="en-GB" altLang="en-US" smtClean="0">
              <a:latin typeface="Twinkl SemiBold" pitchFamily="2" charset="0"/>
            </a:endParaRPr>
          </a:p>
          <a:p>
            <a:pPr algn="ctr" eaLnBrk="1" hangingPunct="1"/>
            <a:endParaRPr lang="en-GB" altLang="en-US" smtClean="0">
              <a:latin typeface="Twinkl SemiBold" pitchFamily="2" charset="0"/>
            </a:endParaRPr>
          </a:p>
          <a:p>
            <a:pPr algn="ctr" eaLnBrk="1" hangingPunct="1"/>
            <a:endParaRPr lang="en-GB" altLang="en-US" smtClean="0">
              <a:latin typeface="Twinkl SemiBold" pitchFamily="2" charset="0"/>
            </a:endParaRPr>
          </a:p>
          <a:p>
            <a:pPr algn="ctr" eaLnBrk="1" hangingPunct="1"/>
            <a:endParaRPr lang="en-GB" altLang="en-US" smtClean="0">
              <a:latin typeface="Twinkl SemiBold" pitchFamily="2" charset="0"/>
            </a:endParaRPr>
          </a:p>
          <a:p>
            <a:pPr algn="ctr" eaLnBrk="1" hangingPunct="1"/>
            <a:endParaRPr lang="en-GB" altLang="en-US" smtClean="0">
              <a:latin typeface="Twinkl SemiBold" pitchFamily="2" charset="0"/>
            </a:endParaRPr>
          </a:p>
          <a:p>
            <a:pPr algn="ctr" eaLnBrk="1" hangingPunct="1"/>
            <a:r>
              <a:rPr lang="en-GB" altLang="en-US" sz="2000" b="1">
                <a:latin typeface="Twinkl SemiBold" pitchFamily="2" charset="0"/>
              </a:rPr>
              <a:t>The boatman saw the mermaid sit on a rock</a:t>
            </a:r>
          </a:p>
          <a:p>
            <a:pPr algn="ctr" eaLnBrk="1" hangingPunct="1"/>
            <a:r>
              <a:rPr lang="en-GB" altLang="en-US" sz="2000" b="1">
                <a:latin typeface="Twinkl SemiBold" pitchFamily="2" charset="0"/>
              </a:rPr>
              <a:t>and sing a song.</a:t>
            </a:r>
          </a:p>
        </p:txBody>
      </p:sp>
    </p:spTree>
    <p:extLst>
      <p:ext uri="{BB962C8B-B14F-4D97-AF65-F5344CB8AC3E}">
        <p14:creationId xmlns:p14="http://schemas.microsoft.com/office/powerpoint/2010/main" val="4034787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59</Words>
  <Application>Microsoft Office PowerPoint</Application>
  <PresentationFormat>Widescreen</PresentationFormat>
  <Paragraphs>22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Sassoon Infant Md</vt:lpstr>
      <vt:lpstr>Sassoon Infant Rg</vt:lpstr>
      <vt:lpstr>Twinkl SemiBold</vt:lpstr>
      <vt:lpstr>1_Office Theme</vt:lpstr>
      <vt:lpstr>2_Office Theme</vt:lpstr>
      <vt:lpstr>3_Office Theme</vt:lpstr>
      <vt:lpstr>Read the sentence and draw the picture:</vt:lpstr>
      <vt:lpstr>Read the sentence and draw the picture:</vt:lpstr>
      <vt:lpstr>Read the sentence and draw a picture: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Read the sentence and draw the picture:</dc:title>
  <dc:creator>H Anderson</dc:creator>
  <cp:lastModifiedBy>H Anderson</cp:lastModifiedBy>
  <cp:revision>1</cp:revision>
  <dcterms:created xsi:type="dcterms:W3CDTF">2020-09-20T13:05:20Z</dcterms:created>
  <dcterms:modified xsi:type="dcterms:W3CDTF">2020-09-20T13:05:36Z</dcterms:modified>
</cp:coreProperties>
</file>