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4"/>
  </p:sldMasterIdLst>
  <p:notesMasterIdLst>
    <p:notesMasterId r:id="rId12"/>
  </p:notesMasterIdLst>
  <p:sldIdLst>
    <p:sldId id="342" r:id="rId5"/>
    <p:sldId id="295" r:id="rId6"/>
    <p:sldId id="341" r:id="rId7"/>
    <p:sldId id="340" r:id="rId8"/>
    <p:sldId id="344" r:id="rId9"/>
    <p:sldId id="346" r:id="rId10"/>
    <p:sldId id="347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D5AA65-4383-4DB0-AC11-CC2126DEE0C6}" v="21" dt="2022-01-30T18:30:22.9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3" autoAdjust="0"/>
    <p:restoredTop sz="94022" autoAdjust="0"/>
  </p:normalViewPr>
  <p:slideViewPr>
    <p:cSldViewPr snapToGrid="0">
      <p:cViewPr varScale="1">
        <p:scale>
          <a:sx n="69" d="100"/>
          <a:sy n="69" d="100"/>
        </p:scale>
        <p:origin x="6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a Phillippe" userId="b9517d8b-9ae5-4040-a954-d1b61b748fe8" providerId="ADAL" clId="{3CD5AA65-4383-4DB0-AC11-CC2126DEE0C6}"/>
    <pc:docChg chg="delSld modSld">
      <pc:chgData name="Andrea Phillippe" userId="b9517d8b-9ae5-4040-a954-d1b61b748fe8" providerId="ADAL" clId="{3CD5AA65-4383-4DB0-AC11-CC2126DEE0C6}" dt="2022-01-30T18:30:22.953" v="20"/>
      <pc:docMkLst>
        <pc:docMk/>
      </pc:docMkLst>
      <pc:sldChg chg="addSp modSp">
        <pc:chgData name="Andrea Phillippe" userId="b9517d8b-9ae5-4040-a954-d1b61b748fe8" providerId="ADAL" clId="{3CD5AA65-4383-4DB0-AC11-CC2126DEE0C6}" dt="2022-01-30T18:27:42.119" v="3"/>
        <pc:sldMkLst>
          <pc:docMk/>
          <pc:sldMk cId="3851173429" sldId="295"/>
        </pc:sldMkLst>
        <pc:picChg chg="add mod">
          <ac:chgData name="Andrea Phillippe" userId="b9517d8b-9ae5-4040-a954-d1b61b748fe8" providerId="ADAL" clId="{3CD5AA65-4383-4DB0-AC11-CC2126DEE0C6}" dt="2022-01-30T18:27:42.119" v="3"/>
          <ac:picMkLst>
            <pc:docMk/>
            <pc:sldMk cId="3851173429" sldId="295"/>
            <ac:picMk id="3" creationId="{7B08241C-90A6-46F8-999A-61711FDF6721}"/>
          </ac:picMkLst>
        </pc:picChg>
      </pc:sldChg>
      <pc:sldChg chg="addSp delSp modSp modTransition modAnim">
        <pc:chgData name="Andrea Phillippe" userId="b9517d8b-9ae5-4040-a954-d1b61b748fe8" providerId="ADAL" clId="{3CD5AA65-4383-4DB0-AC11-CC2126DEE0C6}" dt="2022-01-30T18:28:45.175" v="16"/>
        <pc:sldMkLst>
          <pc:docMk/>
          <pc:sldMk cId="2197958119" sldId="340"/>
        </pc:sldMkLst>
        <pc:spChg chg="mod">
          <ac:chgData name="Andrea Phillippe" userId="b9517d8b-9ae5-4040-a954-d1b61b748fe8" providerId="ADAL" clId="{3CD5AA65-4383-4DB0-AC11-CC2126DEE0C6}" dt="2022-01-30T18:27:58.315" v="15" actId="20577"/>
          <ac:spMkLst>
            <pc:docMk/>
            <pc:sldMk cId="2197958119" sldId="340"/>
            <ac:spMk id="7" creationId="{69DB4732-96E7-4C57-B9B2-2C9A551686C0}"/>
          </ac:spMkLst>
        </pc:spChg>
        <pc:picChg chg="add del mod">
          <ac:chgData name="Andrea Phillippe" userId="b9517d8b-9ae5-4040-a954-d1b61b748fe8" providerId="ADAL" clId="{3CD5AA65-4383-4DB0-AC11-CC2126DEE0C6}" dt="2022-01-30T18:27:43.893" v="4"/>
          <ac:picMkLst>
            <pc:docMk/>
            <pc:sldMk cId="2197958119" sldId="340"/>
            <ac:picMk id="2" creationId="{F3975436-FBFA-4CD5-86AB-C8D97844516C}"/>
          </ac:picMkLst>
        </pc:picChg>
        <pc:picChg chg="add mod">
          <ac:chgData name="Andrea Phillippe" userId="b9517d8b-9ae5-4040-a954-d1b61b748fe8" providerId="ADAL" clId="{3CD5AA65-4383-4DB0-AC11-CC2126DEE0C6}" dt="2022-01-30T18:28:45.175" v="16"/>
          <ac:picMkLst>
            <pc:docMk/>
            <pc:sldMk cId="2197958119" sldId="340"/>
            <ac:picMk id="3" creationId="{2FE8EB08-C6D0-4AF1-8154-0F72AEEEB9E6}"/>
          </ac:picMkLst>
        </pc:picChg>
      </pc:sldChg>
      <pc:sldChg chg="addSp modSp">
        <pc:chgData name="Andrea Phillippe" userId="b9517d8b-9ae5-4040-a954-d1b61b748fe8" providerId="ADAL" clId="{3CD5AA65-4383-4DB0-AC11-CC2126DEE0C6}" dt="2022-01-30T18:27:42.119" v="3"/>
        <pc:sldMkLst>
          <pc:docMk/>
          <pc:sldMk cId="852434737" sldId="341"/>
        </pc:sldMkLst>
        <pc:picChg chg="add mod">
          <ac:chgData name="Andrea Phillippe" userId="b9517d8b-9ae5-4040-a954-d1b61b748fe8" providerId="ADAL" clId="{3CD5AA65-4383-4DB0-AC11-CC2126DEE0C6}" dt="2022-01-30T18:27:42.119" v="3"/>
          <ac:picMkLst>
            <pc:docMk/>
            <pc:sldMk cId="852434737" sldId="341"/>
            <ac:picMk id="3" creationId="{5DA4A5FC-6347-4D23-904A-CF3187A94321}"/>
          </ac:picMkLst>
        </pc:picChg>
      </pc:sldChg>
      <pc:sldChg chg="addSp modSp">
        <pc:chgData name="Andrea Phillippe" userId="b9517d8b-9ae5-4040-a954-d1b61b748fe8" providerId="ADAL" clId="{3CD5AA65-4383-4DB0-AC11-CC2126DEE0C6}" dt="2022-01-30T18:26:40.662" v="2"/>
        <pc:sldMkLst>
          <pc:docMk/>
          <pc:sldMk cId="1774232759" sldId="342"/>
        </pc:sldMkLst>
        <pc:picChg chg="add mod">
          <ac:chgData name="Andrea Phillippe" userId="b9517d8b-9ae5-4040-a954-d1b61b748fe8" providerId="ADAL" clId="{3CD5AA65-4383-4DB0-AC11-CC2126DEE0C6}" dt="2022-01-30T18:26:40.662" v="2"/>
          <ac:picMkLst>
            <pc:docMk/>
            <pc:sldMk cId="1774232759" sldId="342"/>
            <ac:picMk id="2" creationId="{15AEFF5D-4295-43F0-B09F-E87BEE58B735}"/>
          </ac:picMkLst>
        </pc:picChg>
      </pc:sldChg>
      <pc:sldChg chg="addSp modSp">
        <pc:chgData name="Andrea Phillippe" userId="b9517d8b-9ae5-4040-a954-d1b61b748fe8" providerId="ADAL" clId="{3CD5AA65-4383-4DB0-AC11-CC2126DEE0C6}" dt="2022-01-30T18:28:45.175" v="16"/>
        <pc:sldMkLst>
          <pc:docMk/>
          <pc:sldMk cId="3289284432" sldId="344"/>
        </pc:sldMkLst>
        <pc:picChg chg="add mod">
          <ac:chgData name="Andrea Phillippe" userId="b9517d8b-9ae5-4040-a954-d1b61b748fe8" providerId="ADAL" clId="{3CD5AA65-4383-4DB0-AC11-CC2126DEE0C6}" dt="2022-01-30T18:28:45.175" v="16"/>
          <ac:picMkLst>
            <pc:docMk/>
            <pc:sldMk cId="3289284432" sldId="344"/>
            <ac:picMk id="2" creationId="{196F146D-C8FA-40B7-A211-EF5999F47A83}"/>
          </ac:picMkLst>
        </pc:picChg>
      </pc:sldChg>
      <pc:sldChg chg="del">
        <pc:chgData name="Andrea Phillippe" userId="b9517d8b-9ae5-4040-a954-d1b61b748fe8" providerId="ADAL" clId="{3CD5AA65-4383-4DB0-AC11-CC2126DEE0C6}" dt="2022-01-30T18:26:08.113" v="0" actId="2696"/>
        <pc:sldMkLst>
          <pc:docMk/>
          <pc:sldMk cId="709068356" sldId="345"/>
        </pc:sldMkLst>
      </pc:sldChg>
      <pc:sldChg chg="addSp modSp">
        <pc:chgData name="Andrea Phillippe" userId="b9517d8b-9ae5-4040-a954-d1b61b748fe8" providerId="ADAL" clId="{3CD5AA65-4383-4DB0-AC11-CC2126DEE0C6}" dt="2022-01-30T18:29:03.386" v="17"/>
        <pc:sldMkLst>
          <pc:docMk/>
          <pc:sldMk cId="3045018413" sldId="346"/>
        </pc:sldMkLst>
        <pc:picChg chg="add mod">
          <ac:chgData name="Andrea Phillippe" userId="b9517d8b-9ae5-4040-a954-d1b61b748fe8" providerId="ADAL" clId="{3CD5AA65-4383-4DB0-AC11-CC2126DEE0C6}" dt="2022-01-30T18:29:03.386" v="17"/>
          <ac:picMkLst>
            <pc:docMk/>
            <pc:sldMk cId="3045018413" sldId="346"/>
            <ac:picMk id="6" creationId="{84EA5F5F-7468-4164-97BB-E748FB25FFB2}"/>
          </ac:picMkLst>
        </pc:picChg>
      </pc:sldChg>
      <pc:sldChg chg="addSp delSp modSp modTransition modAnim">
        <pc:chgData name="Andrea Phillippe" userId="b9517d8b-9ae5-4040-a954-d1b61b748fe8" providerId="ADAL" clId="{3CD5AA65-4383-4DB0-AC11-CC2126DEE0C6}" dt="2022-01-30T18:30:22.953" v="20"/>
        <pc:sldMkLst>
          <pc:docMk/>
          <pc:sldMk cId="5009563" sldId="347"/>
        </pc:sldMkLst>
        <pc:picChg chg="add del mod">
          <ac:chgData name="Andrea Phillippe" userId="b9517d8b-9ae5-4040-a954-d1b61b748fe8" providerId="ADAL" clId="{3CD5AA65-4383-4DB0-AC11-CC2126DEE0C6}" dt="2022-01-30T18:29:39.695" v="19"/>
          <ac:picMkLst>
            <pc:docMk/>
            <pc:sldMk cId="5009563" sldId="347"/>
            <ac:picMk id="4" creationId="{80127236-BE1A-49A8-AE44-4D9DB2734607}"/>
          </ac:picMkLst>
        </pc:picChg>
        <pc:picChg chg="add mod">
          <ac:chgData name="Andrea Phillippe" userId="b9517d8b-9ae5-4040-a954-d1b61b748fe8" providerId="ADAL" clId="{3CD5AA65-4383-4DB0-AC11-CC2126DEE0C6}" dt="2022-01-30T18:30:22.953" v="20"/>
          <ac:picMkLst>
            <pc:docMk/>
            <pc:sldMk cId="5009563" sldId="347"/>
            <ac:picMk id="5" creationId="{D0BFE5C9-EFAE-43D1-A1D5-F8FF9937361A}"/>
          </ac:picMkLst>
        </pc:picChg>
      </pc:sldChg>
      <pc:sldChg chg="del">
        <pc:chgData name="Andrea Phillippe" userId="b9517d8b-9ae5-4040-a954-d1b61b748fe8" providerId="ADAL" clId="{3CD5AA65-4383-4DB0-AC11-CC2126DEE0C6}" dt="2022-01-30T18:26:08.117" v="1" actId="2696"/>
        <pc:sldMkLst>
          <pc:docMk/>
          <pc:sldMk cId="2977308435" sldId="34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698A43-E433-4929-A5E0-E7FADD996AFA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609EC8-AB3C-4085-8796-29559A2FFB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107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397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485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794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722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784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931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521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94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615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394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3665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49332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3273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75793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7541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9678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241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94297E1-FA5F-4076-B013-ED70355E619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9120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  <p:sldLayoutId id="2147483776" r:id="rId13"/>
    <p:sldLayoutId id="2147483777" r:id="rId14"/>
    <p:sldLayoutId id="2147483778" r:id="rId15"/>
    <p:sldLayoutId id="2147483779" r:id="rId16"/>
    <p:sldLayoutId id="214748378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X6BE4VcYngQ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hyperlink" Target="http://elciberpastor.blogspot.com/2016/01/evangelizando-con-resultados-7.html" TargetMode="Externa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hyperlink" Target="http://blackramu.deviantart.com/art/Rapunzel-s-tower-385114825" TargetMode="Externa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hyperlink" Target="https://creativecommons.org/licenses/by-nc-sa/3.0/" TargetMode="Externa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hyperlink" Target="https://n09142.deviantart.com/art/Rapunzel-481646573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s://www.bing.com/videos/search?q=video+clip+of+rapunzel+film+with+the+tower&amp;docid=608017908757264273&amp;mid=A051C004362597049C3AA051C004362597049C3A&amp;view=detail&amp;FORM=VIRE&amp;adlt=strict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6CF72FB-17A8-46BE-B98C-890580265872}"/>
              </a:ext>
            </a:extLst>
          </p:cNvPr>
          <p:cNvSpPr txBox="1"/>
          <p:nvPr/>
        </p:nvSpPr>
        <p:spPr>
          <a:xfrm>
            <a:off x="1855433" y="1074198"/>
            <a:ext cx="9542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Quick Quiz : Sing the oceans of the world song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89DE00-C463-4109-991B-A1FC1D9A2C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3617" y="3542190"/>
            <a:ext cx="5113538" cy="231707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1530DD7-1B03-43EF-9359-0C3D77A2B0B5}"/>
              </a:ext>
            </a:extLst>
          </p:cNvPr>
          <p:cNvSpPr/>
          <p:nvPr/>
        </p:nvSpPr>
        <p:spPr>
          <a:xfrm>
            <a:off x="3805109" y="2231249"/>
            <a:ext cx="3381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5"/>
              </a:rPr>
              <a:t>Five Oceans Song - YouTube</a:t>
            </a:r>
            <a:endParaRPr lang="en-GB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5AEFF5D-4295-43F0-B09F-E87BEE58B7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232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85"/>
    </mc:Choice>
    <mc:Fallback>
      <p:transition spd="slow" advTm="170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4D495E4-A445-47E7-A882-2F2BF7468146}"/>
              </a:ext>
            </a:extLst>
          </p:cNvPr>
          <p:cNvSpPr txBox="1"/>
          <p:nvPr/>
        </p:nvSpPr>
        <p:spPr>
          <a:xfrm>
            <a:off x="1729946" y="1664043"/>
            <a:ext cx="735638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You have 5 minutes to label the oceans of the World correctly. Good luck!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534847-30BE-4A72-999A-C92A345A0B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926786" y="3981022"/>
            <a:ext cx="2953512" cy="26881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B08241C-90A6-46F8-999A-61711FDF67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17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443"/>
    </mc:Choice>
    <mc:Fallback>
      <p:transition spd="slow" advTm="184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92F4C27-CF0D-4BE6-AE71-B07ACCD18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65819"/>
            <a:ext cx="12192000" cy="652636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DA4A5FC-6347-4D23-904A-CF3187A943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434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90"/>
    </mc:Choice>
    <mc:Fallback>
      <p:transition spd="slow" advTm="62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CC58D72-4F8B-4749-A1A3-F6A73D23913A}"/>
              </a:ext>
            </a:extLst>
          </p:cNvPr>
          <p:cNvSpPr/>
          <p:nvPr/>
        </p:nvSpPr>
        <p:spPr>
          <a:xfrm>
            <a:off x="674703" y="1023087"/>
            <a:ext cx="110793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 </a:t>
            </a:r>
            <a:endParaRPr lang="en-GB" sz="3200" b="0" i="0" dirty="0">
              <a:solidFill>
                <a:srgbClr val="FF0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DB4732-96E7-4C57-B9B2-2C9A551686C0}"/>
              </a:ext>
            </a:extLst>
          </p:cNvPr>
          <p:cNvSpPr txBox="1"/>
          <p:nvPr/>
        </p:nvSpPr>
        <p:spPr>
          <a:xfrm>
            <a:off x="895927" y="461818"/>
            <a:ext cx="1019694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WALT – Explore how a structure can be made stronger, stiffer or more stable.</a:t>
            </a:r>
          </a:p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WILF- Using a range of construction kits such as Lego, </a:t>
            </a:r>
            <a:r>
              <a:rPr lang="en-GB" sz="2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K’nex</a:t>
            </a:r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sz="2800">
                <a:solidFill>
                  <a:schemeClr val="bg1"/>
                </a:solidFill>
                <a:latin typeface="Comic Sans MS" panose="030F0702030302020204" pitchFamily="66" charset="0"/>
              </a:rPr>
              <a:t>or wooden blocks</a:t>
            </a:r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, I can build a strong tower for Rapunzel that will  keep her  safe.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6D640BC-1300-4FDE-A686-00A782642B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216727" y="2715492"/>
            <a:ext cx="6631709" cy="414250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FE8EB08-C6D0-4AF1-8154-0F72AEEEB9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958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501"/>
    </mc:Choice>
    <mc:Fallback>
      <p:transition spd="slow" advTm="155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18499CF-E7B4-4AFC-9D7B-C379B4DC517E}"/>
              </a:ext>
            </a:extLst>
          </p:cNvPr>
          <p:cNvSpPr/>
          <p:nvPr/>
        </p:nvSpPr>
        <p:spPr>
          <a:xfrm>
            <a:off x="1477355" y="4666734"/>
            <a:ext cx="43604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Tangled - Official Trailer 2 - Bing video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8ABA46-B98C-4E3E-94F9-20B40220A131}"/>
              </a:ext>
            </a:extLst>
          </p:cNvPr>
          <p:cNvSpPr txBox="1"/>
          <p:nvPr/>
        </p:nvSpPr>
        <p:spPr>
          <a:xfrm>
            <a:off x="951345" y="822036"/>
            <a:ext cx="9448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Watch this video clip from the Tangled film, based on the story of Rapunzel.</a:t>
            </a:r>
          </a:p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Look at the tower in the clip-does it look strong and stable? How could you build a stronger, more stable tower? What would it need?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F3C6767-D44E-4EDD-B6BD-405B4B87EE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742545" y="2734025"/>
            <a:ext cx="3657600" cy="386541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CFBE849-F85B-4E7C-A277-855EFA799F36}"/>
              </a:ext>
            </a:extLst>
          </p:cNvPr>
          <p:cNvSpPr txBox="1"/>
          <p:nvPr/>
        </p:nvSpPr>
        <p:spPr>
          <a:xfrm>
            <a:off x="6742545" y="6599443"/>
            <a:ext cx="36576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s://n09142.deviantart.com/art/Rapunzel-481646573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7" tooltip="https://creativecommons.org/licenses/by-nc-sa/3.0/"/>
              </a:rPr>
              <a:t>CC BY-SA-NC</a:t>
            </a:r>
            <a:endParaRPr lang="en-GB" sz="90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96F146D-C8FA-40B7-A211-EF5999F47A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284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72"/>
    </mc:Choice>
    <mc:Fallback>
      <p:transition spd="slow" advTm="201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CC7CEBD-2ABF-4691-AAAB-67D10A817F15}"/>
              </a:ext>
            </a:extLst>
          </p:cNvPr>
          <p:cNvSpPr txBox="1"/>
          <p:nvPr/>
        </p:nvSpPr>
        <p:spPr>
          <a:xfrm>
            <a:off x="1468582" y="858982"/>
            <a:ext cx="89500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Think about real-life towers  you have seen. </a:t>
            </a:r>
          </a:p>
          <a:p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How did the engineers make sure they are strong and stable?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65F613-30B6-4906-B645-666359A55C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140" y="2748972"/>
            <a:ext cx="2379806" cy="28575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6DDB14A-F374-43CB-8491-BDDB70D5A5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4750" y="2429164"/>
            <a:ext cx="2713759" cy="38620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3DD47B-8FE0-4247-820E-DF03714EB0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2144" y="2493819"/>
            <a:ext cx="3261591" cy="320501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4EA5F5F-7468-4164-97BB-E748FB25FF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01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83"/>
    </mc:Choice>
    <mc:Fallback>
      <p:transition spd="slow" advTm="98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FBF3C72-92A2-437E-9000-1367E30B096E}"/>
              </a:ext>
            </a:extLst>
          </p:cNvPr>
          <p:cNvSpPr txBox="1"/>
          <p:nvPr/>
        </p:nvSpPr>
        <p:spPr>
          <a:xfrm>
            <a:off x="1089891" y="489527"/>
            <a:ext cx="983672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Now plan you tower with your group :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Decide which materials you will use.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Draw and label your tower – the base, the windows, the roof. 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37D62D-B690-4E0D-981B-46E43CCA87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2838" y="2447636"/>
            <a:ext cx="3523818" cy="433416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0BFE5C9-EFAE-43D1-A1D5-F8FF993736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447"/>
    </mc:Choice>
    <mc:Fallback>
      <p:transition spd="slow" advTm="354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7329D44F97BA64B94C4902B6835F527" ma:contentTypeVersion="11" ma:contentTypeDescription="Create a new document." ma:contentTypeScope="" ma:versionID="51d3381a770773143d2f0129da701e6f">
  <xsd:schema xmlns:xsd="http://www.w3.org/2001/XMLSchema" xmlns:xs="http://www.w3.org/2001/XMLSchema" xmlns:p="http://schemas.microsoft.com/office/2006/metadata/properties" xmlns:ns3="6b13909f-7149-4351-b462-b23c949fd394" targetNamespace="http://schemas.microsoft.com/office/2006/metadata/properties" ma:root="true" ma:fieldsID="8f509bd5b7e9eb9c750d60c9cf3b66c5" ns3:_="">
    <xsd:import namespace="6b13909f-7149-4351-b462-b23c949fd39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b13909f-7149-4351-b462-b23c949fd39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79DD66-2C1F-46DF-8B7C-462135A9A738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6b13909f-7149-4351-b462-b23c949fd394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23ED99D-0CF5-4FFF-BB3C-6ABFD7DA717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02CAF8-B1FE-4101-B54C-B67BC93371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b13909f-7149-4351-b462-b23c949fd3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17259</TotalTime>
  <Words>191</Words>
  <Application>Microsoft Office PowerPoint</Application>
  <PresentationFormat>Widescreen</PresentationFormat>
  <Paragraphs>18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Century Gothic</vt:lpstr>
      <vt:lpstr>Comic Sans MS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Key</dc:creator>
  <cp:lastModifiedBy>Andrea Phillippe</cp:lastModifiedBy>
  <cp:revision>56</cp:revision>
  <dcterms:created xsi:type="dcterms:W3CDTF">2021-08-16T20:24:32Z</dcterms:created>
  <dcterms:modified xsi:type="dcterms:W3CDTF">2022-01-30T18:30:27Z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0x010100E7329D44F97BA64B94C4902B6835F527</vt:lpwstr>
  </property>
</Properties>
</file>