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5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6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  <p:sldMasterId id="2147483672" r:id="rId2"/>
    <p:sldMasterId id="2147483678" r:id="rId3"/>
    <p:sldMasterId id="2147483684" r:id="rId4"/>
    <p:sldMasterId id="2147483690" r:id="rId5"/>
    <p:sldMasterId id="2147483696" r:id="rId6"/>
    <p:sldMasterId id="2147483702" r:id="rId7"/>
  </p:sldMasterIdLst>
  <p:sldIdLst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presProps" Target="presProps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Relationship Id="rId4" Type="http://schemas.openxmlformats.org/officeDocument/2006/relationships/hyperlink" Target="https://www.twinkl.co.uk/" TargetMode="Externa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Relationship Id="rId4" Type="http://schemas.openxmlformats.org/officeDocument/2006/relationships/hyperlink" Target="https://www.twinkl.co.uk/" TargetMode="Externa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Relationship Id="rId4" Type="http://schemas.openxmlformats.org/officeDocument/2006/relationships/hyperlink" Target="https://www.twinkl.co.uk/" TargetMode="Externa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Relationship Id="rId4" Type="http://schemas.openxmlformats.org/officeDocument/2006/relationships/hyperlink" Target="https://www.twinkl.co.uk/" TargetMode="Externa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4.xml"/><Relationship Id="rId4" Type="http://schemas.openxmlformats.org/officeDocument/2006/relationships/hyperlink" Target="https://www.twinkl.co.uk/" TargetMode="Externa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4.xml"/><Relationship Id="rId4" Type="http://schemas.openxmlformats.org/officeDocument/2006/relationships/hyperlink" Target="https://www.twinkl.co.uk/" TargetMode="Externa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5.xml"/><Relationship Id="rId4" Type="http://schemas.openxmlformats.org/officeDocument/2006/relationships/hyperlink" Target="https://www.twinkl.co.uk/" TargetMode="Externa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5.xml"/><Relationship Id="rId4" Type="http://schemas.openxmlformats.org/officeDocument/2006/relationships/hyperlink" Target="https://www.twinkl.co.uk/" TargetMode="Externa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6.xml"/><Relationship Id="rId4" Type="http://schemas.openxmlformats.org/officeDocument/2006/relationships/hyperlink" Target="https://www.twinkl.co.uk/" TargetMode="Externa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6.xml"/><Relationship Id="rId4" Type="http://schemas.openxmlformats.org/officeDocument/2006/relationships/hyperlink" Target="https://www.twinkl.co.uk/" TargetMode="Externa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7.xml"/><Relationship Id="rId4" Type="http://schemas.openxmlformats.org/officeDocument/2006/relationships/hyperlink" Target="https://www.twinkl.co.uk/" TargetMode="Externa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7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7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7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5516880" y="5561814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60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330" y="5734212"/>
            <a:ext cx="768660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102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136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8267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5516880" y="3152488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203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5516880" y="5561814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504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330" y="5734212"/>
            <a:ext cx="768660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331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2627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8230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5516880" y="3152488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14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5516880" y="5561814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9888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330" y="5734212"/>
            <a:ext cx="768660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5569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48693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70492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5516880" y="3152488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6340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5516880" y="5561814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664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330" y="5734212"/>
            <a:ext cx="768660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8277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77242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88560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5516880" y="3152488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2156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5516880" y="5561814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7378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330" y="5734212"/>
            <a:ext cx="768660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1939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45660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092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5516880" y="3152488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9118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5516880" y="5561814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3278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330" y="5734212"/>
            <a:ext cx="768660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0321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62006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73290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5516880" y="3152488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9327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5516880" y="5561814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3307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330" y="5734212"/>
            <a:ext cx="768660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93486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093889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2794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5516880" y="3152488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558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2994" y="695325"/>
            <a:ext cx="10886013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994" y="1957387"/>
            <a:ext cx="10886013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096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2994" y="695325"/>
            <a:ext cx="10886013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994" y="1957387"/>
            <a:ext cx="10886013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96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2994" y="695325"/>
            <a:ext cx="10886013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994" y="1957387"/>
            <a:ext cx="10886013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508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2994" y="695325"/>
            <a:ext cx="10886013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994" y="1957387"/>
            <a:ext cx="10886013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93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2994" y="695325"/>
            <a:ext cx="10886013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994" y="1957387"/>
            <a:ext cx="10886013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870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2994" y="695325"/>
            <a:ext cx="10886013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994" y="1957387"/>
            <a:ext cx="10886013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1664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2994" y="695325"/>
            <a:ext cx="10886013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994" y="1957387"/>
            <a:ext cx="10886013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22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hyperlink" Target="https://www.twinkl.co.uk/resources/letters-and-sounds/phase-3/phase-3-powerpoints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1981199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rgbClr val="1C1C1C"/>
                  </a:solidFill>
                </a:ln>
                <a:latin typeface="Twinkl"/>
              </a:rPr>
              <a:t>jet</a:t>
            </a:r>
            <a:endParaRPr lang="en-GB" sz="6600" dirty="0">
              <a:ln w="76200">
                <a:solidFill>
                  <a:srgbClr val="1C1C1C"/>
                </a:solidFill>
              </a:ln>
              <a:latin typeface="Twinkl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jet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6393" y="2947554"/>
            <a:ext cx="4269684" cy="1840960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id="{E11BA3F8-8A04-4A2B-85C7-141D4445FF2C}"/>
              </a:ext>
            </a:extLst>
          </p:cNvPr>
          <p:cNvGrpSpPr/>
          <p:nvPr/>
        </p:nvGrpSpPr>
        <p:grpSpPr>
          <a:xfrm>
            <a:off x="3863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rgbClr val="1C1C1C"/>
                    </a:solidFill>
                  </a:ln>
                  <a:solidFill>
                    <a:prstClr val="white"/>
                  </a:solidFill>
                </a:rPr>
                <a:t>?</a:t>
              </a:r>
              <a:endParaRPr lang="en-GB" sz="30000" b="1" dirty="0">
                <a:ln w="38100">
                  <a:solidFill>
                    <a:srgbClr val="1C1C1C"/>
                  </a:solidFill>
                </a:ln>
                <a:solidFill>
                  <a:prstClr val="white"/>
                </a:solidFill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73EA2EC-AAAF-4601-9E60-3460C7CA99A6}"/>
              </a:ext>
            </a:extLst>
          </p:cNvPr>
          <p:cNvSpPr/>
          <p:nvPr/>
        </p:nvSpPr>
        <p:spPr>
          <a:xfrm>
            <a:off x="9099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prstClr val="white"/>
                </a:solidFill>
              </a:rPr>
              <a:t>Next</a:t>
            </a:r>
            <a:endParaRPr lang="en-GB" sz="2000" b="1" dirty="0">
              <a:solidFill>
                <a:prstClr val="white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id="{3F93C3CD-CE51-4EC7-AB35-DE4B68FD5606}"/>
              </a:ext>
            </a:extLst>
          </p:cNvPr>
          <p:cNvSpPr/>
          <p:nvPr/>
        </p:nvSpPr>
        <p:spPr>
          <a:xfrm>
            <a:off x="9919063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51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1981199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rgbClr val="1C1C1C"/>
                  </a:solidFill>
                </a:ln>
                <a:latin typeface="Twinkl"/>
              </a:rPr>
              <a:t>zip</a:t>
            </a:r>
            <a:endParaRPr lang="en-GB" sz="6600" dirty="0">
              <a:ln w="76200">
                <a:solidFill>
                  <a:srgbClr val="1C1C1C"/>
                </a:solidFill>
              </a:ln>
              <a:latin typeface="Twinkl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zip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16845" y="1846217"/>
            <a:ext cx="3348780" cy="4045386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id="{E11BA3F8-8A04-4A2B-85C7-141D4445FF2C}"/>
              </a:ext>
            </a:extLst>
          </p:cNvPr>
          <p:cNvGrpSpPr/>
          <p:nvPr/>
        </p:nvGrpSpPr>
        <p:grpSpPr>
          <a:xfrm>
            <a:off x="3863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rgbClr val="1C1C1C"/>
                    </a:solidFill>
                  </a:ln>
                  <a:solidFill>
                    <a:prstClr val="white"/>
                  </a:solidFill>
                </a:rPr>
                <a:t>?</a:t>
              </a:r>
              <a:endParaRPr lang="en-GB" sz="30000" b="1" dirty="0">
                <a:ln w="38100">
                  <a:solidFill>
                    <a:srgbClr val="1C1C1C"/>
                  </a:solidFill>
                </a:ln>
                <a:solidFill>
                  <a:prstClr val="white"/>
                </a:solidFill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73EA2EC-AAAF-4601-9E60-3460C7CA99A6}"/>
              </a:ext>
            </a:extLst>
          </p:cNvPr>
          <p:cNvSpPr/>
          <p:nvPr/>
        </p:nvSpPr>
        <p:spPr>
          <a:xfrm>
            <a:off x="9099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prstClr val="white"/>
                </a:solidFill>
              </a:rPr>
              <a:t>Next</a:t>
            </a:r>
            <a:endParaRPr lang="en-GB" sz="2000" b="1" dirty="0">
              <a:solidFill>
                <a:prstClr val="white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id="{AD7871EB-F46B-47F5-84D1-7797AD04D324}"/>
              </a:ext>
            </a:extLst>
          </p:cNvPr>
          <p:cNvSpPr/>
          <p:nvPr/>
        </p:nvSpPr>
        <p:spPr>
          <a:xfrm>
            <a:off x="9919063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16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1981199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rgbClr val="1C1C1C"/>
                  </a:solidFill>
                </a:ln>
                <a:latin typeface="Twinkl"/>
              </a:rPr>
              <a:t>queen</a:t>
            </a:r>
            <a:endParaRPr lang="en-GB" sz="6600" dirty="0">
              <a:ln w="76200">
                <a:solidFill>
                  <a:srgbClr val="1C1C1C"/>
                </a:solidFill>
              </a:ln>
              <a:latin typeface="Twinkl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queen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73EA2EC-AAAF-4601-9E60-3460C7CA99A6}"/>
              </a:ext>
            </a:extLst>
          </p:cNvPr>
          <p:cNvSpPr/>
          <p:nvPr/>
        </p:nvSpPr>
        <p:spPr>
          <a:xfrm>
            <a:off x="9099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prstClr val="white"/>
                </a:solidFill>
              </a:rPr>
              <a:t>Next</a:t>
            </a:r>
            <a:endParaRPr lang="en-GB" sz="2000" b="1" dirty="0">
              <a:solidFill>
                <a:prstClr val="white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916E07A-AAB9-4E3D-8F74-B3AEBC8423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119" y="1742167"/>
            <a:ext cx="2224232" cy="4251734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id="{E11BA3F8-8A04-4A2B-85C7-141D4445FF2C}"/>
              </a:ext>
            </a:extLst>
          </p:cNvPr>
          <p:cNvGrpSpPr/>
          <p:nvPr/>
        </p:nvGrpSpPr>
        <p:grpSpPr>
          <a:xfrm>
            <a:off x="3863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rgbClr val="1C1C1C"/>
                    </a:solidFill>
                  </a:ln>
                  <a:solidFill>
                    <a:prstClr val="white"/>
                  </a:solidFill>
                </a:rPr>
                <a:t>?</a:t>
              </a:r>
              <a:endParaRPr lang="en-GB" sz="30000" b="1" dirty="0">
                <a:ln w="38100">
                  <a:solidFill>
                    <a:srgbClr val="1C1C1C"/>
                  </a:solidFill>
                </a:ln>
                <a:solidFill>
                  <a:prstClr val="white"/>
                </a:solidFill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8" name="Rectangle 17">
            <a:hlinkClick r:id="rId6"/>
            <a:extLst>
              <a:ext uri="{FF2B5EF4-FFF2-40B4-BE49-F238E27FC236}">
                <a16:creationId xmlns:a16="http://schemas.microsoft.com/office/drawing/2014/main" id="{E155FF7A-D4AC-4FD3-8E3C-6E37837FB69A}"/>
              </a:ext>
            </a:extLst>
          </p:cNvPr>
          <p:cNvSpPr/>
          <p:nvPr/>
        </p:nvSpPr>
        <p:spPr>
          <a:xfrm>
            <a:off x="9919063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839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0916E07A-AAB9-4E3D-8F74-B3AEBC8423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346" b="44611"/>
          <a:stretch/>
        </p:blipFill>
        <p:spPr>
          <a:xfrm rot="2700000">
            <a:off x="4469320" y="2183974"/>
            <a:ext cx="3411608" cy="3382900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id="{E11BA3F8-8A04-4A2B-85C7-141D4445FF2C}"/>
              </a:ext>
            </a:extLst>
          </p:cNvPr>
          <p:cNvGrpSpPr/>
          <p:nvPr/>
        </p:nvGrpSpPr>
        <p:grpSpPr>
          <a:xfrm>
            <a:off x="3863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rgbClr val="1C1C1C"/>
                    </a:solidFill>
                  </a:ln>
                  <a:solidFill>
                    <a:prstClr val="white"/>
                  </a:solidFill>
                </a:rPr>
                <a:t>?</a:t>
              </a:r>
              <a:endParaRPr lang="en-GB" sz="30000" b="1" dirty="0">
                <a:ln w="38100">
                  <a:solidFill>
                    <a:srgbClr val="1C1C1C"/>
                  </a:solidFill>
                </a:ln>
                <a:solidFill>
                  <a:prstClr val="white"/>
                </a:solidFill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7" name="Title 20">
            <a:extLst>
              <a:ext uri="{FF2B5EF4-FFF2-40B4-BE49-F238E27FC236}">
                <a16:creationId xmlns:a16="http://schemas.microsoft.com/office/drawing/2014/main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1981199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rgbClr val="1C1C1C"/>
                  </a:solidFill>
                </a:ln>
                <a:latin typeface="Twinkl"/>
              </a:rPr>
              <a:t>shell</a:t>
            </a:r>
            <a:endParaRPr lang="en-GB" sz="6600" dirty="0">
              <a:ln w="76200">
                <a:solidFill>
                  <a:srgbClr val="1C1C1C"/>
                </a:solidFill>
              </a:ln>
              <a:latin typeface="Twinkl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shell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73EA2EC-AAAF-4601-9E60-3460C7CA99A6}"/>
              </a:ext>
            </a:extLst>
          </p:cNvPr>
          <p:cNvSpPr/>
          <p:nvPr/>
        </p:nvSpPr>
        <p:spPr>
          <a:xfrm>
            <a:off x="9099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prstClr val="white"/>
                </a:solidFill>
              </a:rPr>
              <a:t>Next</a:t>
            </a:r>
            <a:endParaRPr lang="en-GB" sz="2000" b="1" dirty="0">
              <a:solidFill>
                <a:prstClr val="white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id="{788B6D2B-D736-4981-94A9-6C7B1034AEF9}"/>
              </a:ext>
            </a:extLst>
          </p:cNvPr>
          <p:cNvSpPr/>
          <p:nvPr/>
        </p:nvSpPr>
        <p:spPr>
          <a:xfrm>
            <a:off x="9919063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7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1981199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rgbClr val="1C1C1C"/>
                  </a:solidFill>
                </a:ln>
                <a:latin typeface="Twinkl"/>
              </a:rPr>
              <a:t>bath</a:t>
            </a:r>
            <a:endParaRPr lang="en-GB" sz="6600" dirty="0">
              <a:ln w="76200">
                <a:solidFill>
                  <a:srgbClr val="1C1C1C"/>
                </a:solidFill>
              </a:ln>
              <a:latin typeface="Twinkl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bath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73EA2EC-AAAF-4601-9E60-3460C7CA99A6}"/>
              </a:ext>
            </a:extLst>
          </p:cNvPr>
          <p:cNvSpPr/>
          <p:nvPr/>
        </p:nvSpPr>
        <p:spPr>
          <a:xfrm>
            <a:off x="9099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prstClr val="white"/>
                </a:solidFill>
              </a:rPr>
              <a:t>Next</a:t>
            </a:r>
            <a:endParaRPr lang="en-GB" sz="2000" b="1" dirty="0">
              <a:solidFill>
                <a:prstClr val="white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916E07A-AAB9-4E3D-8F74-B3AEBC8423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82734" y="2525487"/>
            <a:ext cx="4217002" cy="2685094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id="{E11BA3F8-8A04-4A2B-85C7-141D4445FF2C}"/>
              </a:ext>
            </a:extLst>
          </p:cNvPr>
          <p:cNvGrpSpPr/>
          <p:nvPr/>
        </p:nvGrpSpPr>
        <p:grpSpPr>
          <a:xfrm>
            <a:off x="3863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rgbClr val="1C1C1C"/>
                    </a:solidFill>
                  </a:ln>
                  <a:solidFill>
                    <a:prstClr val="white"/>
                  </a:solidFill>
                </a:rPr>
                <a:t>?</a:t>
              </a:r>
              <a:endParaRPr lang="en-GB" sz="30000" b="1" dirty="0">
                <a:ln w="38100">
                  <a:solidFill>
                    <a:srgbClr val="1C1C1C"/>
                  </a:solidFill>
                </a:ln>
                <a:solidFill>
                  <a:prstClr val="white"/>
                </a:solidFill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id="{2F68CB05-BFF6-468F-9961-952AC6F37625}"/>
              </a:ext>
            </a:extLst>
          </p:cNvPr>
          <p:cNvSpPr/>
          <p:nvPr/>
        </p:nvSpPr>
        <p:spPr>
          <a:xfrm>
            <a:off x="9919063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23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256BC497-7FBA-49EE-BCE4-28E96207F92F}"/>
              </a:ext>
            </a:extLst>
          </p:cNvPr>
          <p:cNvGrpSpPr/>
          <p:nvPr/>
        </p:nvGrpSpPr>
        <p:grpSpPr>
          <a:xfrm>
            <a:off x="3978994" y="1900867"/>
            <a:ext cx="4224480" cy="3666164"/>
            <a:chOff x="2454994" y="1900867"/>
            <a:chExt cx="4224480" cy="3666164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B0A3794B-F825-437B-9408-49098CDC43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4994" y="2169037"/>
              <a:ext cx="4224480" cy="3397994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D4B83C9-DD04-4296-839E-C06C717CE0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00000" flipH="1">
              <a:off x="4905709" y="1900867"/>
              <a:ext cx="758833" cy="856286"/>
            </a:xfrm>
            <a:prstGeom prst="rect">
              <a:avLst/>
            </a:prstGeom>
          </p:spPr>
        </p:pic>
      </p:grpSp>
      <p:sp>
        <p:nvSpPr>
          <p:cNvPr id="7" name="Title 20">
            <a:extLst>
              <a:ext uri="{FF2B5EF4-FFF2-40B4-BE49-F238E27FC236}">
                <a16:creationId xmlns:a16="http://schemas.microsoft.com/office/drawing/2014/main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1981199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rgbClr val="1C1C1C"/>
                  </a:solidFill>
                </a:ln>
                <a:latin typeface="Twinkl"/>
              </a:rPr>
              <a:t>tail</a:t>
            </a:r>
            <a:endParaRPr lang="en-GB" sz="6600" dirty="0">
              <a:ln w="76200">
                <a:solidFill>
                  <a:srgbClr val="1C1C1C"/>
                </a:solidFill>
              </a:ln>
              <a:latin typeface="Twinkl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tail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73EA2EC-AAAF-4601-9E60-3460C7CA99A6}"/>
              </a:ext>
            </a:extLst>
          </p:cNvPr>
          <p:cNvSpPr/>
          <p:nvPr/>
        </p:nvSpPr>
        <p:spPr>
          <a:xfrm>
            <a:off x="9099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prstClr val="white"/>
                </a:solidFill>
              </a:rPr>
              <a:t>Next</a:t>
            </a:r>
            <a:endParaRPr lang="en-GB" sz="2000" b="1" dirty="0">
              <a:solidFill>
                <a:prstClr val="white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id="{E11BA3F8-8A04-4A2B-85C7-141D4445FF2C}"/>
              </a:ext>
            </a:extLst>
          </p:cNvPr>
          <p:cNvGrpSpPr/>
          <p:nvPr/>
        </p:nvGrpSpPr>
        <p:grpSpPr>
          <a:xfrm>
            <a:off x="3863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rgbClr val="1C1C1C"/>
                    </a:solidFill>
                  </a:ln>
                  <a:solidFill>
                    <a:prstClr val="white"/>
                  </a:solidFill>
                </a:rPr>
                <a:t>?</a:t>
              </a:r>
              <a:endParaRPr lang="en-GB" sz="30000" b="1" dirty="0">
                <a:ln w="38100">
                  <a:solidFill>
                    <a:srgbClr val="1C1C1C"/>
                  </a:solidFill>
                </a:ln>
                <a:solidFill>
                  <a:prstClr val="white"/>
                </a:solidFill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7"/>
            <a:extLst>
              <a:ext uri="{FF2B5EF4-FFF2-40B4-BE49-F238E27FC236}">
                <a16:creationId xmlns:a16="http://schemas.microsoft.com/office/drawing/2014/main" id="{95C38919-2171-4230-8D3E-975BC760AEBC}"/>
              </a:ext>
            </a:extLst>
          </p:cNvPr>
          <p:cNvSpPr/>
          <p:nvPr/>
        </p:nvSpPr>
        <p:spPr>
          <a:xfrm>
            <a:off x="9919063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47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A3794B-F825-437B-9408-49098CDC43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36342" y="1839770"/>
            <a:ext cx="3109784" cy="4056528"/>
          </a:xfrm>
          <a:prstGeom prst="rect">
            <a:avLst/>
          </a:prstGeom>
        </p:spPr>
      </p:pic>
      <p:sp>
        <p:nvSpPr>
          <p:cNvPr id="7" name="Title 20">
            <a:extLst>
              <a:ext uri="{FF2B5EF4-FFF2-40B4-BE49-F238E27FC236}">
                <a16:creationId xmlns:a16="http://schemas.microsoft.com/office/drawing/2014/main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1981199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rgbClr val="1C1C1C"/>
                  </a:solidFill>
                </a:ln>
                <a:latin typeface="Twinkl"/>
              </a:rPr>
              <a:t>teeth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teeth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73EA2EC-AAAF-4601-9E60-3460C7CA99A6}"/>
              </a:ext>
            </a:extLst>
          </p:cNvPr>
          <p:cNvSpPr/>
          <p:nvPr/>
        </p:nvSpPr>
        <p:spPr>
          <a:xfrm>
            <a:off x="9099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prstClr val="white"/>
                </a:solidFill>
              </a:rPr>
              <a:t>Next</a:t>
            </a:r>
            <a:endParaRPr lang="en-GB" sz="2000" b="1" dirty="0">
              <a:solidFill>
                <a:prstClr val="white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id="{E11BA3F8-8A04-4A2B-85C7-141D4445FF2C}"/>
              </a:ext>
            </a:extLst>
          </p:cNvPr>
          <p:cNvGrpSpPr/>
          <p:nvPr/>
        </p:nvGrpSpPr>
        <p:grpSpPr>
          <a:xfrm>
            <a:off x="3863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rgbClr val="1C1C1C"/>
                    </a:solidFill>
                  </a:ln>
                  <a:solidFill>
                    <a:prstClr val="white"/>
                  </a:solidFill>
                </a:rPr>
                <a:t>?</a:t>
              </a:r>
              <a:endParaRPr lang="en-GB" sz="30000" b="1" dirty="0">
                <a:ln w="38100">
                  <a:solidFill>
                    <a:srgbClr val="1C1C1C"/>
                  </a:solidFill>
                </a:ln>
                <a:solidFill>
                  <a:prstClr val="white"/>
                </a:solidFill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id="{660B471D-2C8F-4533-9AD5-EC5A542511C8}"/>
              </a:ext>
            </a:extLst>
          </p:cNvPr>
          <p:cNvSpPr/>
          <p:nvPr/>
        </p:nvSpPr>
        <p:spPr>
          <a:xfrm>
            <a:off x="9919063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54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3.xml><?xml version="1.0" encoding="utf-8"?>
<a:theme xmlns:a="http://schemas.openxmlformats.org/drawingml/2006/main" name="2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4.xml><?xml version="1.0" encoding="utf-8"?>
<a:theme xmlns:a="http://schemas.openxmlformats.org/drawingml/2006/main" name="3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5.xml><?xml version="1.0" encoding="utf-8"?>
<a:theme xmlns:a="http://schemas.openxmlformats.org/drawingml/2006/main" name="4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6.xml><?xml version="1.0" encoding="utf-8"?>
<a:theme xmlns:a="http://schemas.openxmlformats.org/drawingml/2006/main" name="5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7.xml><?xml version="1.0" encoding="utf-8"?>
<a:theme xmlns:a="http://schemas.openxmlformats.org/drawingml/2006/main" name="6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</vt:lpstr>
      <vt:lpstr>Twinkl</vt:lpstr>
      <vt:lpstr>Office Theme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jet</vt:lpstr>
      <vt:lpstr>zip</vt:lpstr>
      <vt:lpstr>queen</vt:lpstr>
      <vt:lpstr>shell</vt:lpstr>
      <vt:lpstr>bath</vt:lpstr>
      <vt:lpstr>tail</vt:lpstr>
      <vt:lpstr>teeth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jet</dc:title>
  <dc:creator>H Anderson</dc:creator>
  <cp:lastModifiedBy>Hayley Anderson</cp:lastModifiedBy>
  <cp:revision>1</cp:revision>
  <dcterms:created xsi:type="dcterms:W3CDTF">2020-09-21T08:15:55Z</dcterms:created>
  <dcterms:modified xsi:type="dcterms:W3CDTF">2023-04-25T10:48:04Z</dcterms:modified>
</cp:coreProperties>
</file>