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sldIdLst>
    <p:sldId id="282" r:id="rId5"/>
    <p:sldId id="355" r:id="rId6"/>
    <p:sldId id="388" r:id="rId7"/>
    <p:sldId id="310" r:id="rId8"/>
    <p:sldId id="267" r:id="rId9"/>
    <p:sldId id="395" r:id="rId10"/>
    <p:sldId id="396" r:id="rId11"/>
    <p:sldId id="397" r:id="rId12"/>
    <p:sldId id="398" r:id="rId13"/>
    <p:sldId id="399" r:id="rId14"/>
    <p:sldId id="400" r:id="rId15"/>
    <p:sldId id="401" r:id="rId16"/>
    <p:sldId id="402" r:id="rId17"/>
    <p:sldId id="403" r:id="rId18"/>
    <p:sldId id="404" r:id="rId19"/>
    <p:sldId id="290" r:id="rId20"/>
    <p:sldId id="291" r:id="rId21"/>
    <p:sldId id="292" r:id="rId22"/>
    <p:sldId id="406" r:id="rId23"/>
    <p:sldId id="407" r:id="rId24"/>
    <p:sldId id="408" r:id="rId25"/>
    <p:sldId id="298" r:id="rId26"/>
    <p:sldId id="299" r:id="rId27"/>
    <p:sldId id="300" r:id="rId28"/>
    <p:sldId id="301" r:id="rId29"/>
    <p:sldId id="302" r:id="rId30"/>
    <p:sldId id="303" r:id="rId31"/>
    <p:sldId id="304" r:id="rId32"/>
    <p:sldId id="305" r:id="rId33"/>
    <p:sldId id="306" r:id="rId34"/>
    <p:sldId id="308" r:id="rId35"/>
    <p:sldId id="293" r:id="rId36"/>
    <p:sldId id="405" r:id="rId37"/>
    <p:sldId id="380" r:id="rId38"/>
    <p:sldId id="315" r:id="rId39"/>
    <p:sldId id="295" r:id="rId40"/>
    <p:sldId id="409" r:id="rId41"/>
    <p:sldId id="311" r:id="rId42"/>
    <p:sldId id="410" r:id="rId43"/>
    <p:sldId id="411" r:id="rId44"/>
    <p:sldId id="312" r:id="rId45"/>
    <p:sldId id="313" r:id="rId46"/>
    <p:sldId id="378" r:id="rId47"/>
    <p:sldId id="385" r:id="rId48"/>
    <p:sldId id="318" r:id="rId49"/>
    <p:sldId id="394" r:id="rId50"/>
    <p:sldId id="41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975"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Gilbert" userId="5ea9f6f3-fbea-4261-b97e-678747fd1042" providerId="ADAL" clId="{3BD7A35C-969B-443B-BFF6-EE0D0CD92332}"/>
    <pc:docChg chg="custSel addSld delSld modSld">
      <pc:chgData name="Amanda Gilbert" userId="5ea9f6f3-fbea-4261-b97e-678747fd1042" providerId="ADAL" clId="{3BD7A35C-969B-443B-BFF6-EE0D0CD92332}" dt="2022-03-31T19:31:51.237" v="1501"/>
      <pc:docMkLst>
        <pc:docMk/>
      </pc:docMkLst>
      <pc:sldChg chg="del">
        <pc:chgData name="Amanda Gilbert" userId="5ea9f6f3-fbea-4261-b97e-678747fd1042" providerId="ADAL" clId="{3BD7A35C-969B-443B-BFF6-EE0D0CD92332}" dt="2022-03-31T19:18:49.114" v="1138" actId="2696"/>
        <pc:sldMkLst>
          <pc:docMk/>
          <pc:sldMk cId="3553894912" sldId="268"/>
        </pc:sldMkLst>
      </pc:sldChg>
      <pc:sldChg chg="addSp modSp">
        <pc:chgData name="Amanda Gilbert" userId="5ea9f6f3-fbea-4261-b97e-678747fd1042" providerId="ADAL" clId="{3BD7A35C-969B-443B-BFF6-EE0D0CD92332}" dt="2022-03-31T18:15:10.540" v="369" actId="1076"/>
        <pc:sldMkLst>
          <pc:docMk/>
          <pc:sldMk cId="2319415541" sldId="293"/>
        </pc:sldMkLst>
        <pc:spChg chg="mod">
          <ac:chgData name="Amanda Gilbert" userId="5ea9f6f3-fbea-4261-b97e-678747fd1042" providerId="ADAL" clId="{3BD7A35C-969B-443B-BFF6-EE0D0CD92332}" dt="2022-03-31T18:14:18.742" v="367" actId="12"/>
          <ac:spMkLst>
            <pc:docMk/>
            <pc:sldMk cId="2319415541" sldId="293"/>
            <ac:spMk id="2" creationId="{00000000-0000-0000-0000-000000000000}"/>
          </ac:spMkLst>
        </pc:spChg>
        <pc:picChg chg="add mod">
          <ac:chgData name="Amanda Gilbert" userId="5ea9f6f3-fbea-4261-b97e-678747fd1042" providerId="ADAL" clId="{3BD7A35C-969B-443B-BFF6-EE0D0CD92332}" dt="2022-03-31T18:15:10.540" v="369" actId="1076"/>
          <ac:picMkLst>
            <pc:docMk/>
            <pc:sldMk cId="2319415541" sldId="293"/>
            <ac:picMk id="3" creationId="{34043FBC-A2D4-4FC0-BE75-C4E50071D2DE}"/>
          </ac:picMkLst>
        </pc:picChg>
      </pc:sldChg>
      <pc:sldChg chg="addSp delSp modSp">
        <pc:chgData name="Amanda Gilbert" userId="5ea9f6f3-fbea-4261-b97e-678747fd1042" providerId="ADAL" clId="{3BD7A35C-969B-443B-BFF6-EE0D0CD92332}" dt="2022-03-31T19:12:20.779" v="883" actId="1076"/>
        <pc:sldMkLst>
          <pc:docMk/>
          <pc:sldMk cId="3130952494" sldId="295"/>
        </pc:sldMkLst>
        <pc:spChg chg="add mod">
          <ac:chgData name="Amanda Gilbert" userId="5ea9f6f3-fbea-4261-b97e-678747fd1042" providerId="ADAL" clId="{3BD7A35C-969B-443B-BFF6-EE0D0CD92332}" dt="2022-03-31T19:09:36.056" v="881" actId="207"/>
          <ac:spMkLst>
            <pc:docMk/>
            <pc:sldMk cId="3130952494" sldId="295"/>
            <ac:spMk id="3" creationId="{6D873B7D-92D4-43E5-97CE-A89098134043}"/>
          </ac:spMkLst>
        </pc:spChg>
        <pc:picChg chg="del">
          <ac:chgData name="Amanda Gilbert" userId="5ea9f6f3-fbea-4261-b97e-678747fd1042" providerId="ADAL" clId="{3BD7A35C-969B-443B-BFF6-EE0D0CD92332}" dt="2022-03-31T18:24:48.927" v="807"/>
          <ac:picMkLst>
            <pc:docMk/>
            <pc:sldMk cId="3130952494" sldId="295"/>
            <ac:picMk id="2" creationId="{00000000-0000-0000-0000-000000000000}"/>
          </ac:picMkLst>
        </pc:picChg>
        <pc:picChg chg="add mod">
          <ac:chgData name="Amanda Gilbert" userId="5ea9f6f3-fbea-4261-b97e-678747fd1042" providerId="ADAL" clId="{3BD7A35C-969B-443B-BFF6-EE0D0CD92332}" dt="2022-03-31T19:12:20.779" v="883" actId="1076"/>
          <ac:picMkLst>
            <pc:docMk/>
            <pc:sldMk cId="3130952494" sldId="295"/>
            <ac:picMk id="4" creationId="{E952368D-14EB-4461-8A14-65501C58527A}"/>
          </ac:picMkLst>
        </pc:picChg>
      </pc:sldChg>
      <pc:sldChg chg="del">
        <pc:chgData name="Amanda Gilbert" userId="5ea9f6f3-fbea-4261-b97e-678747fd1042" providerId="ADAL" clId="{3BD7A35C-969B-443B-BFF6-EE0D0CD92332}" dt="2022-03-31T19:18:49.136" v="1141" actId="2696"/>
        <pc:sldMkLst>
          <pc:docMk/>
          <pc:sldMk cId="4175087445" sldId="296"/>
        </pc:sldMkLst>
      </pc:sldChg>
      <pc:sldChg chg="del">
        <pc:chgData name="Amanda Gilbert" userId="5ea9f6f3-fbea-4261-b97e-678747fd1042" providerId="ADAL" clId="{3BD7A35C-969B-443B-BFF6-EE0D0CD92332}" dt="2022-03-31T19:18:49.136" v="1140" actId="2696"/>
        <pc:sldMkLst>
          <pc:docMk/>
          <pc:sldMk cId="82749515" sldId="297"/>
        </pc:sldMkLst>
      </pc:sldChg>
      <pc:sldChg chg="add">
        <pc:chgData name="Amanda Gilbert" userId="5ea9f6f3-fbea-4261-b97e-678747fd1042" providerId="ADAL" clId="{3BD7A35C-969B-443B-BFF6-EE0D0CD92332}" dt="2022-03-31T18:11:10.922" v="1"/>
        <pc:sldMkLst>
          <pc:docMk/>
          <pc:sldMk cId="3329400738" sldId="310"/>
        </pc:sldMkLst>
      </pc:sldChg>
      <pc:sldChg chg="add">
        <pc:chgData name="Amanda Gilbert" userId="5ea9f6f3-fbea-4261-b97e-678747fd1042" providerId="ADAL" clId="{3BD7A35C-969B-443B-BFF6-EE0D0CD92332}" dt="2022-03-31T19:15:05.881" v="1015"/>
        <pc:sldMkLst>
          <pc:docMk/>
          <pc:sldMk cId="1896921741" sldId="311"/>
        </pc:sldMkLst>
      </pc:sldChg>
      <pc:sldChg chg="add">
        <pc:chgData name="Amanda Gilbert" userId="5ea9f6f3-fbea-4261-b97e-678747fd1042" providerId="ADAL" clId="{3BD7A35C-969B-443B-BFF6-EE0D0CD92332}" dt="2022-03-31T19:18:30.198" v="1137"/>
        <pc:sldMkLst>
          <pc:docMk/>
          <pc:sldMk cId="153555476" sldId="312"/>
        </pc:sldMkLst>
      </pc:sldChg>
      <pc:sldChg chg="add">
        <pc:chgData name="Amanda Gilbert" userId="5ea9f6f3-fbea-4261-b97e-678747fd1042" providerId="ADAL" clId="{3BD7A35C-969B-443B-BFF6-EE0D0CD92332}" dt="2022-03-31T19:18:30.198" v="1137"/>
        <pc:sldMkLst>
          <pc:docMk/>
          <pc:sldMk cId="467926250" sldId="313"/>
        </pc:sldMkLst>
      </pc:sldChg>
      <pc:sldChg chg="add">
        <pc:chgData name="Amanda Gilbert" userId="5ea9f6f3-fbea-4261-b97e-678747fd1042" providerId="ADAL" clId="{3BD7A35C-969B-443B-BFF6-EE0D0CD92332}" dt="2022-03-31T18:24:43.147" v="806"/>
        <pc:sldMkLst>
          <pc:docMk/>
          <pc:sldMk cId="3383588973" sldId="315"/>
        </pc:sldMkLst>
      </pc:sldChg>
      <pc:sldChg chg="add">
        <pc:chgData name="Amanda Gilbert" userId="5ea9f6f3-fbea-4261-b97e-678747fd1042" providerId="ADAL" clId="{3BD7A35C-969B-443B-BFF6-EE0D0CD92332}" dt="2022-03-31T19:22:44.558" v="1245"/>
        <pc:sldMkLst>
          <pc:docMk/>
          <pc:sldMk cId="988767741" sldId="318"/>
        </pc:sldMkLst>
      </pc:sldChg>
      <pc:sldChg chg="modSp">
        <pc:chgData name="Amanda Gilbert" userId="5ea9f6f3-fbea-4261-b97e-678747fd1042" providerId="ADAL" clId="{3BD7A35C-969B-443B-BFF6-EE0D0CD92332}" dt="2022-03-31T19:21:21.088" v="1176" actId="207"/>
        <pc:sldMkLst>
          <pc:docMk/>
          <pc:sldMk cId="3755616512" sldId="378"/>
        </pc:sldMkLst>
        <pc:spChg chg="mod">
          <ac:chgData name="Amanda Gilbert" userId="5ea9f6f3-fbea-4261-b97e-678747fd1042" providerId="ADAL" clId="{3BD7A35C-969B-443B-BFF6-EE0D0CD92332}" dt="2022-03-31T19:21:21.088" v="1176" actId="207"/>
          <ac:spMkLst>
            <pc:docMk/>
            <pc:sldMk cId="3755616512" sldId="378"/>
            <ac:spMk id="4" creationId="{256E200B-5A67-441E-B163-02F081594BAC}"/>
          </ac:spMkLst>
        </pc:spChg>
      </pc:sldChg>
      <pc:sldChg chg="modSp">
        <pc:chgData name="Amanda Gilbert" userId="5ea9f6f3-fbea-4261-b97e-678747fd1042" providerId="ADAL" clId="{3BD7A35C-969B-443B-BFF6-EE0D0CD92332}" dt="2022-03-31T18:23:54.120" v="805" actId="12"/>
        <pc:sldMkLst>
          <pc:docMk/>
          <pc:sldMk cId="3369992019" sldId="380"/>
        </pc:sldMkLst>
        <pc:spChg chg="mod">
          <ac:chgData name="Amanda Gilbert" userId="5ea9f6f3-fbea-4261-b97e-678747fd1042" providerId="ADAL" clId="{3BD7A35C-969B-443B-BFF6-EE0D0CD92332}" dt="2022-03-31T18:23:54.120" v="805" actId="12"/>
          <ac:spMkLst>
            <pc:docMk/>
            <pc:sldMk cId="3369992019" sldId="380"/>
            <ac:spMk id="5" creationId="{468820FA-11D4-4076-837E-BF8E3C73260D}"/>
          </ac:spMkLst>
        </pc:spChg>
      </pc:sldChg>
      <pc:sldChg chg="del">
        <pc:chgData name="Amanda Gilbert" userId="5ea9f6f3-fbea-4261-b97e-678747fd1042" providerId="ADAL" clId="{3BD7A35C-969B-443B-BFF6-EE0D0CD92332}" dt="2022-03-31T19:18:49.130" v="1139" actId="2696"/>
        <pc:sldMkLst>
          <pc:docMk/>
          <pc:sldMk cId="547374217" sldId="384"/>
        </pc:sldMkLst>
      </pc:sldChg>
      <pc:sldChg chg="addSp modSp">
        <pc:chgData name="Amanda Gilbert" userId="5ea9f6f3-fbea-4261-b97e-678747fd1042" providerId="ADAL" clId="{3BD7A35C-969B-443B-BFF6-EE0D0CD92332}" dt="2022-03-31T19:26:02.558" v="1321" actId="14100"/>
        <pc:sldMkLst>
          <pc:docMk/>
          <pc:sldMk cId="2417845767" sldId="385"/>
        </pc:sldMkLst>
        <pc:spChg chg="mod">
          <ac:chgData name="Amanda Gilbert" userId="5ea9f6f3-fbea-4261-b97e-678747fd1042" providerId="ADAL" clId="{3BD7A35C-969B-443B-BFF6-EE0D0CD92332}" dt="2022-03-31T19:24:58.855" v="1313" actId="207"/>
          <ac:spMkLst>
            <pc:docMk/>
            <pc:sldMk cId="2417845767" sldId="385"/>
            <ac:spMk id="3" creationId="{F7417943-4260-4CF3-9689-B81896DBBC7A}"/>
          </ac:spMkLst>
        </pc:spChg>
        <pc:picChg chg="add mod">
          <ac:chgData name="Amanda Gilbert" userId="5ea9f6f3-fbea-4261-b97e-678747fd1042" providerId="ADAL" clId="{3BD7A35C-969B-443B-BFF6-EE0D0CD92332}" dt="2022-03-31T19:25:31.626" v="1316" actId="1076"/>
          <ac:picMkLst>
            <pc:docMk/>
            <pc:sldMk cId="2417845767" sldId="385"/>
            <ac:picMk id="4" creationId="{C7DB7255-DE98-442D-8F6C-1632BC50A96B}"/>
          </ac:picMkLst>
        </pc:picChg>
        <pc:picChg chg="add mod">
          <ac:chgData name="Amanda Gilbert" userId="5ea9f6f3-fbea-4261-b97e-678747fd1042" providerId="ADAL" clId="{3BD7A35C-969B-443B-BFF6-EE0D0CD92332}" dt="2022-03-31T19:26:02.558" v="1321" actId="14100"/>
          <ac:picMkLst>
            <pc:docMk/>
            <pc:sldMk cId="2417845767" sldId="385"/>
            <ac:picMk id="5" creationId="{D661FF77-04DE-4D94-B717-8F3B54D6F291}"/>
          </ac:picMkLst>
        </pc:picChg>
      </pc:sldChg>
      <pc:sldChg chg="addSp delSp modSp">
        <pc:chgData name="Amanda Gilbert" userId="5ea9f6f3-fbea-4261-b97e-678747fd1042" providerId="ADAL" clId="{3BD7A35C-969B-443B-BFF6-EE0D0CD92332}" dt="2022-03-31T18:11:50.997" v="45"/>
        <pc:sldMkLst>
          <pc:docMk/>
          <pc:sldMk cId="3841824339" sldId="388"/>
        </pc:sldMkLst>
        <pc:spChg chg="del">
          <ac:chgData name="Amanda Gilbert" userId="5ea9f6f3-fbea-4261-b97e-678747fd1042" providerId="ADAL" clId="{3BD7A35C-969B-443B-BFF6-EE0D0CD92332}" dt="2022-03-31T18:11:47.129" v="44"/>
          <ac:spMkLst>
            <pc:docMk/>
            <pc:sldMk cId="3841824339" sldId="388"/>
            <ac:spMk id="2" creationId="{70E7D5E3-1475-4A7F-B013-3D7DEFFCC73D}"/>
          </ac:spMkLst>
        </pc:spChg>
        <pc:spChg chg="mod">
          <ac:chgData name="Amanda Gilbert" userId="5ea9f6f3-fbea-4261-b97e-678747fd1042" providerId="ADAL" clId="{3BD7A35C-969B-443B-BFF6-EE0D0CD92332}" dt="2022-03-31T18:11:37.828" v="43" actId="20577"/>
          <ac:spMkLst>
            <pc:docMk/>
            <pc:sldMk cId="3841824339" sldId="388"/>
            <ac:spMk id="3" creationId="{7E14E017-0C5B-4D7C-99FE-BE436A3F2FBA}"/>
          </ac:spMkLst>
        </pc:spChg>
        <pc:spChg chg="add del mod">
          <ac:chgData name="Amanda Gilbert" userId="5ea9f6f3-fbea-4261-b97e-678747fd1042" providerId="ADAL" clId="{3BD7A35C-969B-443B-BFF6-EE0D0CD92332}" dt="2022-03-31T18:11:50.997" v="45"/>
          <ac:spMkLst>
            <pc:docMk/>
            <pc:sldMk cId="3841824339" sldId="388"/>
            <ac:spMk id="4" creationId="{1312A46E-FB67-44EC-A1F3-DFB525C1885B}"/>
          </ac:spMkLst>
        </pc:spChg>
      </pc:sldChg>
      <pc:sldChg chg="addSp delSp modSp">
        <pc:chgData name="Amanda Gilbert" userId="5ea9f6f3-fbea-4261-b97e-678747fd1042" providerId="ADAL" clId="{3BD7A35C-969B-443B-BFF6-EE0D0CD92332}" dt="2022-03-31T19:31:51.237" v="1501"/>
        <pc:sldMkLst>
          <pc:docMk/>
          <pc:sldMk cId="3028144923" sldId="394"/>
        </pc:sldMkLst>
        <pc:spChg chg="mod">
          <ac:chgData name="Amanda Gilbert" userId="5ea9f6f3-fbea-4261-b97e-678747fd1042" providerId="ADAL" clId="{3BD7A35C-969B-443B-BFF6-EE0D0CD92332}" dt="2022-03-31T19:30:55.614" v="1495" actId="207"/>
          <ac:spMkLst>
            <pc:docMk/>
            <pc:sldMk cId="3028144923" sldId="394"/>
            <ac:spMk id="2" creationId="{D5337646-29AA-468E-ABF6-AEC12D8E3005}"/>
          </ac:spMkLst>
        </pc:spChg>
        <pc:picChg chg="del">
          <ac:chgData name="Amanda Gilbert" userId="5ea9f6f3-fbea-4261-b97e-678747fd1042" providerId="ADAL" clId="{3BD7A35C-969B-443B-BFF6-EE0D0CD92332}" dt="2022-03-31T19:26:25.126" v="1336"/>
          <ac:picMkLst>
            <pc:docMk/>
            <pc:sldMk cId="3028144923" sldId="394"/>
            <ac:picMk id="3" creationId="{4762472F-A429-404B-B718-6F4F59428A9E}"/>
          </ac:picMkLst>
        </pc:picChg>
        <pc:picChg chg="del">
          <ac:chgData name="Amanda Gilbert" userId="5ea9f6f3-fbea-4261-b97e-678747fd1042" providerId="ADAL" clId="{3BD7A35C-969B-443B-BFF6-EE0D0CD92332}" dt="2022-03-31T19:26:32.420" v="1337"/>
          <ac:picMkLst>
            <pc:docMk/>
            <pc:sldMk cId="3028144923" sldId="394"/>
            <ac:picMk id="4" creationId="{7537A345-60E3-4C9B-A1BE-943E8B9DE78E}"/>
          </ac:picMkLst>
        </pc:picChg>
        <pc:picChg chg="add del">
          <ac:chgData name="Amanda Gilbert" userId="5ea9f6f3-fbea-4261-b97e-678747fd1042" providerId="ADAL" clId="{3BD7A35C-969B-443B-BFF6-EE0D0CD92332}" dt="2022-03-31T19:31:51.237" v="1501"/>
          <ac:picMkLst>
            <pc:docMk/>
            <pc:sldMk cId="3028144923" sldId="394"/>
            <ac:picMk id="5" creationId="{1E150BD0-FD61-4E63-81D4-1FCAC396443E}"/>
          </ac:picMkLst>
        </pc:picChg>
      </pc:sldChg>
      <pc:sldChg chg="addSp modSp">
        <pc:chgData name="Amanda Gilbert" userId="5ea9f6f3-fbea-4261-b97e-678747fd1042" providerId="ADAL" clId="{3BD7A35C-969B-443B-BFF6-EE0D0CD92332}" dt="2022-03-31T18:18:23.574" v="600"/>
        <pc:sldMkLst>
          <pc:docMk/>
          <pc:sldMk cId="456798049" sldId="405"/>
        </pc:sldMkLst>
        <pc:spChg chg="mod">
          <ac:chgData name="Amanda Gilbert" userId="5ea9f6f3-fbea-4261-b97e-678747fd1042" providerId="ADAL" clId="{3BD7A35C-969B-443B-BFF6-EE0D0CD92332}" dt="2022-03-31T18:18:08.401" v="599" actId="20577"/>
          <ac:spMkLst>
            <pc:docMk/>
            <pc:sldMk cId="456798049" sldId="405"/>
            <ac:spMk id="2" creationId="{C86F46D7-E7AB-4819-A9A1-3F73E8483036}"/>
          </ac:spMkLst>
        </pc:spChg>
        <pc:picChg chg="add">
          <ac:chgData name="Amanda Gilbert" userId="5ea9f6f3-fbea-4261-b97e-678747fd1042" providerId="ADAL" clId="{3BD7A35C-969B-443B-BFF6-EE0D0CD92332}" dt="2022-03-31T18:18:23.574" v="600"/>
          <ac:picMkLst>
            <pc:docMk/>
            <pc:sldMk cId="456798049" sldId="405"/>
            <ac:picMk id="3" creationId="{A4CFD84C-6C25-43C1-8AFC-7E9B5E7DFF70}"/>
          </ac:picMkLst>
        </pc:picChg>
      </pc:sldChg>
      <pc:sldChg chg="modSp add">
        <pc:chgData name="Amanda Gilbert" userId="5ea9f6f3-fbea-4261-b97e-678747fd1042" providerId="ADAL" clId="{3BD7A35C-969B-443B-BFF6-EE0D0CD92332}" dt="2022-03-31T19:14:34.622" v="1014" actId="403"/>
        <pc:sldMkLst>
          <pc:docMk/>
          <pc:sldMk cId="1127679504" sldId="409"/>
        </pc:sldMkLst>
        <pc:spChg chg="mod">
          <ac:chgData name="Amanda Gilbert" userId="5ea9f6f3-fbea-4261-b97e-678747fd1042" providerId="ADAL" clId="{3BD7A35C-969B-443B-BFF6-EE0D0CD92332}" dt="2022-03-31T19:14:34.622" v="1014" actId="403"/>
          <ac:spMkLst>
            <pc:docMk/>
            <pc:sldMk cId="1127679504" sldId="409"/>
            <ac:spMk id="5" creationId="{468820FA-11D4-4076-837E-BF8E3C73260D}"/>
          </ac:spMkLst>
        </pc:spChg>
      </pc:sldChg>
      <pc:sldChg chg="modSp add">
        <pc:chgData name="Amanda Gilbert" userId="5ea9f6f3-fbea-4261-b97e-678747fd1042" providerId="ADAL" clId="{3BD7A35C-969B-443B-BFF6-EE0D0CD92332}" dt="2022-03-31T19:15:48.719" v="1017" actId="6549"/>
        <pc:sldMkLst>
          <pc:docMk/>
          <pc:sldMk cId="311501089" sldId="410"/>
        </pc:sldMkLst>
        <pc:spChg chg="mod">
          <ac:chgData name="Amanda Gilbert" userId="5ea9f6f3-fbea-4261-b97e-678747fd1042" providerId="ADAL" clId="{3BD7A35C-969B-443B-BFF6-EE0D0CD92332}" dt="2022-03-31T19:15:48.719" v="1017" actId="6549"/>
          <ac:spMkLst>
            <pc:docMk/>
            <pc:sldMk cId="311501089" sldId="410"/>
            <ac:spMk id="3" creationId="{6D873B7D-92D4-43E5-97CE-A89098134043}"/>
          </ac:spMkLst>
        </pc:spChg>
      </pc:sldChg>
      <pc:sldChg chg="modSp add">
        <pc:chgData name="Amanda Gilbert" userId="5ea9f6f3-fbea-4261-b97e-678747fd1042" providerId="ADAL" clId="{3BD7A35C-969B-443B-BFF6-EE0D0CD92332}" dt="2022-03-31T19:18:03.116" v="1136" actId="20577"/>
        <pc:sldMkLst>
          <pc:docMk/>
          <pc:sldMk cId="3916098115" sldId="411"/>
        </pc:sldMkLst>
        <pc:spChg chg="mod">
          <ac:chgData name="Amanda Gilbert" userId="5ea9f6f3-fbea-4261-b97e-678747fd1042" providerId="ADAL" clId="{3BD7A35C-969B-443B-BFF6-EE0D0CD92332}" dt="2022-03-31T19:18:03.116" v="1136" actId="20577"/>
          <ac:spMkLst>
            <pc:docMk/>
            <pc:sldMk cId="3916098115" sldId="411"/>
            <ac:spMk id="3" creationId="{6D873B7D-92D4-43E5-97CE-A89098134043}"/>
          </ac:spMkLst>
        </pc:spChg>
      </pc:sldChg>
      <pc:sldChg chg="addSp modSp add">
        <pc:chgData name="Amanda Gilbert" userId="5ea9f6f3-fbea-4261-b97e-678747fd1042" providerId="ADAL" clId="{3BD7A35C-969B-443B-BFF6-EE0D0CD92332}" dt="2022-03-31T19:31:44.982" v="1500" actId="14100"/>
        <pc:sldMkLst>
          <pc:docMk/>
          <pc:sldMk cId="1805747884" sldId="412"/>
        </pc:sldMkLst>
        <pc:picChg chg="add mod">
          <ac:chgData name="Amanda Gilbert" userId="5ea9f6f3-fbea-4261-b97e-678747fd1042" providerId="ADAL" clId="{3BD7A35C-969B-443B-BFF6-EE0D0CD92332}" dt="2022-03-31T19:31:44.982" v="1500" actId="14100"/>
          <ac:picMkLst>
            <pc:docMk/>
            <pc:sldMk cId="1805747884" sldId="412"/>
            <ac:picMk id="2" creationId="{828738D8-91F1-4D52-88F4-F1CE8AA2A13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D772CB-37DC-4F24-B3B5-4ACF0555C91C}" type="datetimeFigureOut">
              <a:rPr lang="en-GB" smtClean="0"/>
              <a:t>31/03/2022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221B4-BDFD-4F16-87B6-0DA0E70842D8}" type="slidenum">
              <a:rPr lang="en-GB" smtClean="0"/>
              <a:t>‹#›</a:t>
            </a:fld>
            <a:endParaRPr lang="en-GB"/>
          </a:p>
        </p:txBody>
      </p:sp>
    </p:spTree>
    <p:extLst>
      <p:ext uri="{BB962C8B-B14F-4D97-AF65-F5344CB8AC3E}">
        <p14:creationId xmlns:p14="http://schemas.microsoft.com/office/powerpoint/2010/main" val="528001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D221B4-BDFD-4F16-87B6-0DA0E70842D8}" type="slidenum">
              <a:rPr lang="en-GB" smtClean="0"/>
              <a:t>2</a:t>
            </a:fld>
            <a:endParaRPr lang="en-GB"/>
          </a:p>
        </p:txBody>
      </p:sp>
    </p:spTree>
    <p:extLst>
      <p:ext uri="{BB962C8B-B14F-4D97-AF65-F5344CB8AC3E}">
        <p14:creationId xmlns:p14="http://schemas.microsoft.com/office/powerpoint/2010/main" val="2249923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D221B4-BDFD-4F16-87B6-0DA0E70842D8}" type="slidenum">
              <a:rPr lang="en-GB" smtClean="0"/>
              <a:t>43</a:t>
            </a:fld>
            <a:endParaRPr lang="en-GB"/>
          </a:p>
        </p:txBody>
      </p:sp>
    </p:spTree>
    <p:extLst>
      <p:ext uri="{BB962C8B-B14F-4D97-AF65-F5344CB8AC3E}">
        <p14:creationId xmlns:p14="http://schemas.microsoft.com/office/powerpoint/2010/main" val="1898771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AB4570-0CE2-4B4D-87AD-07B5601B3941}"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87782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B4570-0CE2-4B4D-87AD-07B5601B3941}"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2425321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AB4570-0CE2-4B4D-87AD-07B5601B3941}"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474378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AB4570-0CE2-4B4D-87AD-07B5601B3941}"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2462885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AB4570-0CE2-4B4D-87AD-07B5601B3941}" type="datetimeFigureOut">
              <a:rPr lang="en-GB" smtClean="0"/>
              <a:t>31/03/2022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652585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AB4570-0CE2-4B4D-87AD-07B5601B3941}" type="datetimeFigureOut">
              <a:rPr lang="en-GB" smtClean="0"/>
              <a:t>31/03/2022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54819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AB4570-0CE2-4B4D-87AD-07B5601B3941}" type="datetimeFigureOut">
              <a:rPr lang="en-GB" smtClean="0"/>
              <a:t>31/03/2022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751643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AB4570-0CE2-4B4D-87AD-07B5601B3941}"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175943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AB4570-0CE2-4B4D-87AD-07B5601B3941}"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3816536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B4570-0CE2-4B4D-87AD-07B5601B3941}"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2476319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B4570-0CE2-4B4D-87AD-07B5601B3941}"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755AF4-22DC-4AA5-9C1E-89068AE1978C}" type="slidenum">
              <a:rPr lang="en-GB" smtClean="0"/>
              <a:t>‹#›</a:t>
            </a:fld>
            <a:endParaRPr lang="en-GB"/>
          </a:p>
        </p:txBody>
      </p:sp>
    </p:spTree>
    <p:extLst>
      <p:ext uri="{BB962C8B-B14F-4D97-AF65-F5344CB8AC3E}">
        <p14:creationId xmlns:p14="http://schemas.microsoft.com/office/powerpoint/2010/main" val="2377905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AB4570-0CE2-4B4D-87AD-07B5601B3941}" type="datetimeFigureOut">
              <a:rPr lang="en-GB" smtClean="0"/>
              <a:t>31/03/2022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755AF4-22DC-4AA5-9C1E-89068AE1978C}" type="slidenum">
              <a:rPr lang="en-GB" smtClean="0"/>
              <a:t>‹#›</a:t>
            </a:fld>
            <a:endParaRPr lang="en-GB"/>
          </a:p>
        </p:txBody>
      </p:sp>
    </p:spTree>
    <p:extLst>
      <p:ext uri="{BB962C8B-B14F-4D97-AF65-F5344CB8AC3E}">
        <p14:creationId xmlns:p14="http://schemas.microsoft.com/office/powerpoint/2010/main" val="1567355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8975"/>
            <a:ext cx="10515600" cy="1325563"/>
          </a:xfrm>
        </p:spPr>
        <p:txBody>
          <a:bodyPr>
            <a:normAutofit/>
          </a:bodyPr>
          <a:lstStyle/>
          <a:p>
            <a:pPr algn="ctr"/>
            <a:r>
              <a:rPr lang="en-GB" sz="4800" dirty="0">
                <a:latin typeface="Berlin Sans FB" panose="020E0602020502020306" pitchFamily="34" charset="0"/>
              </a:rPr>
              <a:t>4.4.22</a:t>
            </a:r>
          </a:p>
        </p:txBody>
      </p:sp>
      <p:pic>
        <p:nvPicPr>
          <p:cNvPr id="6" name="Picture 5">
            <a:extLst>
              <a:ext uri="{FF2B5EF4-FFF2-40B4-BE49-F238E27FC236}">
                <a16:creationId xmlns:a16="http://schemas.microsoft.com/office/drawing/2014/main" id="{FAA3C5CD-D000-4124-86D4-BE4E1018C0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143" y="981208"/>
            <a:ext cx="4160426" cy="5270269"/>
          </a:xfrm>
          <a:prstGeom prst="rect">
            <a:avLst/>
          </a:prstGeom>
        </p:spPr>
      </p:pic>
      <p:pic>
        <p:nvPicPr>
          <p:cNvPr id="7" name="Picture 6">
            <a:extLst>
              <a:ext uri="{FF2B5EF4-FFF2-40B4-BE49-F238E27FC236}">
                <a16:creationId xmlns:a16="http://schemas.microsoft.com/office/drawing/2014/main" id="{D81AE045-E12A-4D3C-B3A6-610253243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9451" y="2014538"/>
            <a:ext cx="4694349" cy="4694349"/>
          </a:xfrm>
          <a:prstGeom prst="rect">
            <a:avLst/>
          </a:prstGeom>
        </p:spPr>
      </p:pic>
    </p:spTree>
    <p:extLst>
      <p:ext uri="{BB962C8B-B14F-4D97-AF65-F5344CB8AC3E}">
        <p14:creationId xmlns:p14="http://schemas.microsoft.com/office/powerpoint/2010/main" val="1079619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33912FE-E36C-424E-872D-453B20174A54}"/>
              </a:ext>
            </a:extLst>
          </p:cNvPr>
          <p:cNvSpPr/>
          <p:nvPr/>
        </p:nvSpPr>
        <p:spPr>
          <a:xfrm>
            <a:off x="425440" y="265044"/>
            <a:ext cx="11143708" cy="2739211"/>
          </a:xfrm>
          <a:prstGeom prst="rect">
            <a:avLst/>
          </a:prstGeom>
        </p:spPr>
        <p:txBody>
          <a:bodyPr wrap="square">
            <a:spAutoFit/>
          </a:bodyPr>
          <a:lstStyle/>
          <a:p>
            <a:pPr fontAlgn="base"/>
            <a:r>
              <a:rPr lang="en-US" sz="3200" dirty="0">
                <a:solidFill>
                  <a:schemeClr val="accent6">
                    <a:lumMod val="50000"/>
                  </a:schemeClr>
                </a:solidFill>
                <a:latin typeface="Berlin Sans FB" panose="020E0602020502020306" pitchFamily="34" charset="0"/>
              </a:rPr>
              <a:t>Session 1 </a:t>
            </a:r>
          </a:p>
          <a:p>
            <a:pPr fontAlgn="base"/>
            <a:r>
              <a:rPr lang="en-US" sz="2400" dirty="0">
                <a:solidFill>
                  <a:schemeClr val="accent6">
                    <a:lumMod val="50000"/>
                  </a:schemeClr>
                </a:solidFill>
                <a:latin typeface="Berlin Sans FB" panose="020E0602020502020306" pitchFamily="34" charset="0"/>
              </a:rPr>
              <a:t>WALT - </a:t>
            </a:r>
            <a:r>
              <a:rPr lang="en-US" dirty="0"/>
              <a:t>- </a:t>
            </a:r>
            <a:r>
              <a:rPr lang="en-GB" sz="2400" dirty="0">
                <a:solidFill>
                  <a:schemeClr val="accent6">
                    <a:lumMod val="50000"/>
                  </a:schemeClr>
                </a:solidFill>
                <a:latin typeface="Berlin Sans FB" panose="020E0602020502020306" pitchFamily="34" charset="0"/>
              </a:rPr>
              <a:t>Read aloud books closely matched to their improving phonic knowledge. </a:t>
            </a:r>
          </a:p>
          <a:p>
            <a:pPr fontAlgn="base"/>
            <a:r>
              <a:rPr lang="en-GB" sz="2400" dirty="0">
                <a:solidFill>
                  <a:schemeClr val="accent6">
                    <a:lumMod val="50000"/>
                  </a:schemeClr>
                </a:solidFill>
                <a:latin typeface="Berlin Sans FB" panose="020E0602020502020306" pitchFamily="34" charset="0"/>
              </a:rPr>
              <a:t>Discuss the sequence of events in books.</a:t>
            </a:r>
          </a:p>
          <a:p>
            <a:pPr fontAlgn="base"/>
            <a:endParaRPr lang="en-US" sz="3200" dirty="0">
              <a:solidFill>
                <a:schemeClr val="accent6">
                  <a:lumMod val="50000"/>
                </a:schemeClr>
              </a:solidFill>
              <a:latin typeface="Berlin Sans FB" panose="020E0602020502020306" pitchFamily="34" charset="0"/>
            </a:endParaRPr>
          </a:p>
          <a:p>
            <a:pPr fontAlgn="base"/>
            <a:r>
              <a:rPr lang="en-US" sz="3200" dirty="0">
                <a:solidFill>
                  <a:schemeClr val="accent6">
                    <a:lumMod val="50000"/>
                  </a:schemeClr>
                </a:solidFill>
                <a:latin typeface="Berlin Sans FB" panose="020E0602020502020306" pitchFamily="34" charset="0"/>
              </a:rPr>
              <a:t> </a:t>
            </a:r>
            <a:endParaRPr lang="en-GB" sz="3200" dirty="0">
              <a:solidFill>
                <a:schemeClr val="accent6">
                  <a:lumMod val="50000"/>
                </a:schemeClr>
              </a:solidFill>
              <a:latin typeface="Berlin Sans FB" panose="020E0602020502020306" pitchFamily="34" charset="0"/>
            </a:endParaRPr>
          </a:p>
          <a:p>
            <a:pPr fontAlgn="base"/>
            <a:endParaRPr lang="en-US" sz="2800" dirty="0">
              <a:solidFill>
                <a:schemeClr val="accent5"/>
              </a:solidFill>
              <a:latin typeface="Berlin Sans FB" panose="020E0602020502020306" pitchFamily="34" charset="0"/>
            </a:endParaRPr>
          </a:p>
        </p:txBody>
      </p:sp>
      <p:pic>
        <p:nvPicPr>
          <p:cNvPr id="4" name="Picture 3">
            <a:extLst>
              <a:ext uri="{FF2B5EF4-FFF2-40B4-BE49-F238E27FC236}">
                <a16:creationId xmlns:a16="http://schemas.microsoft.com/office/drawing/2014/main" id="{96831E5B-BC21-4A3D-8EE4-DFECB34B8E2A}"/>
              </a:ext>
            </a:extLst>
          </p:cNvPr>
          <p:cNvPicPr>
            <a:picLocks noChangeAspect="1"/>
          </p:cNvPicPr>
          <p:nvPr/>
        </p:nvPicPr>
        <p:blipFill rotWithShape="1">
          <a:blip r:embed="rId3">
            <a:extLst>
              <a:ext uri="{28A0092B-C50C-407E-A947-70E740481C1C}">
                <a14:useLocalDpi xmlns:a14="http://schemas.microsoft.com/office/drawing/2010/main" val="0"/>
              </a:ext>
            </a:extLst>
          </a:blip>
          <a:srcRect l="27268" t="33847" r="21273" b="27800"/>
          <a:stretch/>
        </p:blipFill>
        <p:spPr>
          <a:xfrm>
            <a:off x="7996017" y="3262122"/>
            <a:ext cx="3129943" cy="2955086"/>
          </a:xfrm>
          <a:prstGeom prst="rect">
            <a:avLst/>
          </a:prstGeom>
        </p:spPr>
      </p:pic>
    </p:spTree>
    <p:extLst>
      <p:ext uri="{BB962C8B-B14F-4D97-AF65-F5344CB8AC3E}">
        <p14:creationId xmlns:p14="http://schemas.microsoft.com/office/powerpoint/2010/main" val="2018311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14E017-0C5B-4D7C-99FE-BE436A3F2FBA}"/>
              </a:ext>
            </a:extLst>
          </p:cNvPr>
          <p:cNvSpPr>
            <a:spLocks noGrp="1"/>
          </p:cNvSpPr>
          <p:nvPr>
            <p:ph idx="1"/>
          </p:nvPr>
        </p:nvSpPr>
        <p:spPr/>
        <p:txBody>
          <a:bodyPr/>
          <a:lstStyle/>
          <a:p>
            <a:pPr marL="0" indent="0">
              <a:buNone/>
            </a:pPr>
            <a:r>
              <a:rPr lang="en-GB" dirty="0">
                <a:solidFill>
                  <a:srgbClr val="7030A0"/>
                </a:solidFill>
                <a:latin typeface="Berlin Sans FB" panose="020E0602020502020306" pitchFamily="34" charset="0"/>
              </a:rPr>
              <a:t>Recap what has happened so far in ‘The Bog Baby’.</a:t>
            </a:r>
          </a:p>
          <a:p>
            <a:pPr marL="0" indent="0">
              <a:buNone/>
            </a:pPr>
            <a:endParaRPr lang="en-GB" dirty="0">
              <a:solidFill>
                <a:srgbClr val="7030A0"/>
              </a:solidFill>
              <a:latin typeface="Berlin Sans FB" panose="020E0602020502020306" pitchFamily="34" charset="0"/>
            </a:endParaRPr>
          </a:p>
          <a:p>
            <a:pPr marL="0" indent="0">
              <a:buNone/>
            </a:pPr>
            <a:r>
              <a:rPr lang="en-GB" dirty="0">
                <a:solidFill>
                  <a:srgbClr val="7030A0"/>
                </a:solidFill>
                <a:latin typeface="Berlin Sans FB" panose="020E0602020502020306" pitchFamily="34" charset="0"/>
              </a:rPr>
              <a:t>Read the whole story on the </a:t>
            </a:r>
          </a:p>
          <a:p>
            <a:pPr marL="0" indent="0">
              <a:buNone/>
            </a:pPr>
            <a:r>
              <a:rPr lang="en-GB" dirty="0">
                <a:solidFill>
                  <a:srgbClr val="7030A0"/>
                </a:solidFill>
                <a:latin typeface="Berlin Sans FB" panose="020E0602020502020306" pitchFamily="34" charset="0"/>
              </a:rPr>
              <a:t>slides or the book.</a:t>
            </a:r>
          </a:p>
          <a:p>
            <a:pPr marL="0" indent="0">
              <a:buNone/>
            </a:pPr>
            <a:r>
              <a:rPr lang="en-GB" dirty="0">
                <a:solidFill>
                  <a:srgbClr val="7030A0"/>
                </a:solidFill>
                <a:latin typeface="Berlin Sans FB" panose="020E0602020502020306" pitchFamily="34" charset="0"/>
              </a:rPr>
              <a:t>Share the tricky words on the next slide.</a:t>
            </a:r>
          </a:p>
          <a:p>
            <a:pPr marL="0" indent="0">
              <a:buNone/>
            </a:pPr>
            <a:endParaRPr lang="en-GB" dirty="0">
              <a:solidFill>
                <a:srgbClr val="7030A0"/>
              </a:solidFill>
              <a:latin typeface="Berlin Sans FB" panose="020E0602020502020306" pitchFamily="34" charset="0"/>
            </a:endParaRPr>
          </a:p>
        </p:txBody>
      </p:sp>
      <p:pic>
        <p:nvPicPr>
          <p:cNvPr id="5" name="Picture 4">
            <a:extLst>
              <a:ext uri="{FF2B5EF4-FFF2-40B4-BE49-F238E27FC236}">
                <a16:creationId xmlns:a16="http://schemas.microsoft.com/office/drawing/2014/main" id="{46E18273-0EA4-4738-AFC8-FC3A34489BBD}"/>
              </a:ext>
            </a:extLst>
          </p:cNvPr>
          <p:cNvPicPr>
            <a:picLocks noChangeAspect="1"/>
          </p:cNvPicPr>
          <p:nvPr/>
        </p:nvPicPr>
        <p:blipFill rotWithShape="1">
          <a:blip r:embed="rId2">
            <a:extLst>
              <a:ext uri="{28A0092B-C50C-407E-A947-70E740481C1C}">
                <a14:useLocalDpi xmlns:a14="http://schemas.microsoft.com/office/drawing/2010/main" val="0"/>
              </a:ext>
            </a:extLst>
          </a:blip>
          <a:srcRect l="27268" t="33847" r="21273" b="27800"/>
          <a:stretch/>
        </p:blipFill>
        <p:spPr>
          <a:xfrm>
            <a:off x="7770933" y="2978834"/>
            <a:ext cx="3129943" cy="2955086"/>
          </a:xfrm>
          <a:prstGeom prst="rect">
            <a:avLst/>
          </a:prstGeom>
        </p:spPr>
      </p:pic>
    </p:spTree>
    <p:extLst>
      <p:ext uri="{BB962C8B-B14F-4D97-AF65-F5344CB8AC3E}">
        <p14:creationId xmlns:p14="http://schemas.microsoft.com/office/powerpoint/2010/main" val="3841824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60631" y="212047"/>
            <a:ext cx="4259499" cy="830997"/>
          </a:xfrm>
          <a:prstGeom prst="rect">
            <a:avLst/>
          </a:prstGeom>
          <a:noFill/>
        </p:spPr>
        <p:txBody>
          <a:bodyPr wrap="none" rtlCol="0">
            <a:spAutoFit/>
          </a:bodyPr>
          <a:lstStyle/>
          <a:p>
            <a:r>
              <a:rPr lang="en-GB" sz="4800" b="1" u="sng" dirty="0">
                <a:latin typeface="Comic Sans MS" panose="030F0702030302020204" pitchFamily="66" charset="0"/>
              </a:rPr>
              <a:t>Tricky Words</a:t>
            </a:r>
          </a:p>
        </p:txBody>
      </p:sp>
      <p:sp>
        <p:nvSpPr>
          <p:cNvPr id="3" name="TextBox 2"/>
          <p:cNvSpPr txBox="1"/>
          <p:nvPr/>
        </p:nvSpPr>
        <p:spPr>
          <a:xfrm>
            <a:off x="1089159" y="2817964"/>
            <a:ext cx="2350323" cy="707886"/>
          </a:xfrm>
          <a:prstGeom prst="rect">
            <a:avLst/>
          </a:prstGeom>
          <a:noFill/>
        </p:spPr>
        <p:txBody>
          <a:bodyPr wrap="none" rtlCol="0">
            <a:spAutoFit/>
          </a:bodyPr>
          <a:lstStyle/>
          <a:p>
            <a:r>
              <a:rPr lang="en-GB" sz="4000" dirty="0">
                <a:latin typeface="Comic Sans MS" panose="030F0702030302020204" pitchFamily="66" charset="0"/>
              </a:rPr>
              <a:t>promised</a:t>
            </a:r>
          </a:p>
        </p:txBody>
      </p:sp>
      <p:sp>
        <p:nvSpPr>
          <p:cNvPr id="4" name="TextBox 3"/>
          <p:cNvSpPr txBox="1"/>
          <p:nvPr/>
        </p:nvSpPr>
        <p:spPr>
          <a:xfrm>
            <a:off x="1676406" y="5323230"/>
            <a:ext cx="2084225" cy="707886"/>
          </a:xfrm>
          <a:prstGeom prst="rect">
            <a:avLst/>
          </a:prstGeom>
          <a:noFill/>
        </p:spPr>
        <p:txBody>
          <a:bodyPr wrap="none" rtlCol="0">
            <a:spAutoFit/>
          </a:bodyPr>
          <a:lstStyle/>
          <a:p>
            <a:r>
              <a:rPr lang="en-GB" sz="4000" dirty="0">
                <a:latin typeface="Comic Sans MS" panose="030F0702030302020204" pitchFamily="66" charset="0"/>
              </a:rPr>
              <a:t>blabbed</a:t>
            </a:r>
          </a:p>
        </p:txBody>
      </p:sp>
      <p:sp>
        <p:nvSpPr>
          <p:cNvPr id="5" name="TextBox 4"/>
          <p:cNvSpPr txBox="1"/>
          <p:nvPr/>
        </p:nvSpPr>
        <p:spPr>
          <a:xfrm>
            <a:off x="7286932" y="2496065"/>
            <a:ext cx="2710105" cy="707886"/>
          </a:xfrm>
          <a:prstGeom prst="rect">
            <a:avLst/>
          </a:prstGeom>
          <a:noFill/>
        </p:spPr>
        <p:txBody>
          <a:bodyPr wrap="square" rtlCol="0">
            <a:spAutoFit/>
          </a:bodyPr>
          <a:lstStyle/>
          <a:p>
            <a:r>
              <a:rPr lang="en-GB" sz="4000" dirty="0">
                <a:latin typeface="Comic Sans MS" panose="030F0702030302020204" pitchFamily="66" charset="0"/>
              </a:rPr>
              <a:t>misty</a:t>
            </a:r>
          </a:p>
        </p:txBody>
      </p:sp>
      <p:sp>
        <p:nvSpPr>
          <p:cNvPr id="6" name="TextBox 5"/>
          <p:cNvSpPr txBox="1"/>
          <p:nvPr/>
        </p:nvSpPr>
        <p:spPr>
          <a:xfrm>
            <a:off x="6803077" y="5215944"/>
            <a:ext cx="3387144" cy="707886"/>
          </a:xfrm>
          <a:prstGeom prst="rect">
            <a:avLst/>
          </a:prstGeom>
          <a:noFill/>
        </p:spPr>
        <p:txBody>
          <a:bodyPr wrap="square" rtlCol="0">
            <a:spAutoFit/>
          </a:bodyPr>
          <a:lstStyle/>
          <a:p>
            <a:r>
              <a:rPr lang="en-GB" sz="4000" dirty="0">
                <a:latin typeface="Comic Sans MS" panose="030F0702030302020204" pitchFamily="66" charset="0"/>
              </a:rPr>
              <a:t>followed</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919" y="1244328"/>
            <a:ext cx="2394802" cy="159363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9893" y="1043044"/>
            <a:ext cx="3152775" cy="144780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6229" y="3378431"/>
            <a:ext cx="2062992" cy="2062992"/>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09893" y="3887692"/>
            <a:ext cx="2750163" cy="1328252"/>
          </a:xfrm>
          <a:prstGeom prst="rect">
            <a:avLst/>
          </a:prstGeom>
        </p:spPr>
      </p:pic>
    </p:spTree>
    <p:extLst>
      <p:ext uri="{BB962C8B-B14F-4D97-AF65-F5344CB8AC3E}">
        <p14:creationId xmlns:p14="http://schemas.microsoft.com/office/powerpoint/2010/main" val="3329400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06828" y="-845387"/>
            <a:ext cx="7456868" cy="7697414"/>
          </a:xfrm>
        </p:spPr>
      </p:pic>
    </p:spTree>
    <p:extLst>
      <p:ext uri="{BB962C8B-B14F-4D97-AF65-F5344CB8AC3E}">
        <p14:creationId xmlns:p14="http://schemas.microsoft.com/office/powerpoint/2010/main" val="3446636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3949" y="147692"/>
            <a:ext cx="8448542" cy="6580973"/>
          </a:xfrm>
          <a:prstGeom prst="rect">
            <a:avLst/>
          </a:prstGeom>
        </p:spPr>
      </p:pic>
    </p:spTree>
    <p:extLst>
      <p:ext uri="{BB962C8B-B14F-4D97-AF65-F5344CB8AC3E}">
        <p14:creationId xmlns:p14="http://schemas.microsoft.com/office/powerpoint/2010/main" val="1672222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4213"/>
          <a:stretch/>
        </p:blipFill>
        <p:spPr>
          <a:xfrm>
            <a:off x="1287888" y="101836"/>
            <a:ext cx="9002332" cy="6643939"/>
          </a:xfrm>
          <a:prstGeom prst="rect">
            <a:avLst/>
          </a:prstGeom>
        </p:spPr>
      </p:pic>
    </p:spTree>
    <p:extLst>
      <p:ext uri="{BB962C8B-B14F-4D97-AF65-F5344CB8AC3E}">
        <p14:creationId xmlns:p14="http://schemas.microsoft.com/office/powerpoint/2010/main" val="1051237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158" y="242854"/>
            <a:ext cx="9852338" cy="6253826"/>
          </a:xfrm>
          <a:prstGeom prst="rect">
            <a:avLst/>
          </a:prstGeom>
        </p:spPr>
      </p:pic>
    </p:spTree>
    <p:extLst>
      <p:ext uri="{BB962C8B-B14F-4D97-AF65-F5344CB8AC3E}">
        <p14:creationId xmlns:p14="http://schemas.microsoft.com/office/powerpoint/2010/main" val="682745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1527" y="0"/>
            <a:ext cx="8487177" cy="6656371"/>
          </a:xfrm>
          <a:prstGeom prst="rect">
            <a:avLst/>
          </a:prstGeom>
        </p:spPr>
      </p:pic>
    </p:spTree>
    <p:extLst>
      <p:ext uri="{BB962C8B-B14F-4D97-AF65-F5344CB8AC3E}">
        <p14:creationId xmlns:p14="http://schemas.microsoft.com/office/powerpoint/2010/main" val="1980463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9104" y="322340"/>
            <a:ext cx="8925059" cy="6221440"/>
          </a:xfrm>
          <a:prstGeom prst="rect">
            <a:avLst/>
          </a:prstGeom>
        </p:spPr>
      </p:pic>
    </p:spTree>
    <p:extLst>
      <p:ext uri="{BB962C8B-B14F-4D97-AF65-F5344CB8AC3E}">
        <p14:creationId xmlns:p14="http://schemas.microsoft.com/office/powerpoint/2010/main" val="2046783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216" y="321972"/>
            <a:ext cx="10315977" cy="6305088"/>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37193" y="1719147"/>
            <a:ext cx="609600" cy="609600"/>
          </a:xfrm>
          <a:prstGeom prst="rect">
            <a:avLst/>
          </a:prstGeom>
        </p:spPr>
      </p:pic>
    </p:spTree>
    <p:extLst>
      <p:ext uri="{BB962C8B-B14F-4D97-AF65-F5344CB8AC3E}">
        <p14:creationId xmlns:p14="http://schemas.microsoft.com/office/powerpoint/2010/main" val="29977967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4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10404" r="6161"/>
          <a:stretch/>
        </p:blipFill>
        <p:spPr>
          <a:xfrm>
            <a:off x="1679592" y="256255"/>
            <a:ext cx="8018199" cy="6479578"/>
          </a:xfrm>
          <a:prstGeom prst="rect">
            <a:avLst/>
          </a:prstGeom>
        </p:spPr>
      </p:pic>
    </p:spTree>
    <p:extLst>
      <p:ext uri="{BB962C8B-B14F-4D97-AF65-F5344CB8AC3E}">
        <p14:creationId xmlns:p14="http://schemas.microsoft.com/office/powerpoint/2010/main" val="201713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2254" y="265026"/>
            <a:ext cx="8709102" cy="6167396"/>
          </a:xfrm>
          <a:prstGeom prst="rect">
            <a:avLst/>
          </a:prstGeom>
        </p:spPr>
      </p:pic>
    </p:spTree>
    <p:extLst>
      <p:ext uri="{BB962C8B-B14F-4D97-AF65-F5344CB8AC3E}">
        <p14:creationId xmlns:p14="http://schemas.microsoft.com/office/powerpoint/2010/main" val="1523919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56" y="393599"/>
            <a:ext cx="8742555" cy="6154875"/>
          </a:xfrm>
          <a:prstGeom prst="rect">
            <a:avLst/>
          </a:prstGeom>
        </p:spPr>
      </p:pic>
    </p:spTree>
    <p:extLst>
      <p:ext uri="{BB962C8B-B14F-4D97-AF65-F5344CB8AC3E}">
        <p14:creationId xmlns:p14="http://schemas.microsoft.com/office/powerpoint/2010/main" val="2768725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5483" y="546238"/>
            <a:ext cx="9634654" cy="6055077"/>
          </a:xfrm>
          <a:prstGeom prst="rect">
            <a:avLst/>
          </a:prstGeom>
        </p:spPr>
      </p:pic>
    </p:spTree>
    <p:extLst>
      <p:ext uri="{BB962C8B-B14F-4D97-AF65-F5344CB8AC3E}">
        <p14:creationId xmlns:p14="http://schemas.microsoft.com/office/powerpoint/2010/main" val="4098860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367" y="105778"/>
            <a:ext cx="9467386" cy="6752222"/>
          </a:xfrm>
          <a:prstGeom prst="rect">
            <a:avLst/>
          </a:prstGeom>
        </p:spPr>
      </p:pic>
    </p:spTree>
    <p:extLst>
      <p:ext uri="{BB962C8B-B14F-4D97-AF65-F5344CB8AC3E}">
        <p14:creationId xmlns:p14="http://schemas.microsoft.com/office/powerpoint/2010/main" val="4174934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3901" y="289009"/>
            <a:ext cx="9132850" cy="6353645"/>
          </a:xfrm>
          <a:prstGeom prst="rect">
            <a:avLst/>
          </a:prstGeom>
        </p:spPr>
      </p:pic>
    </p:spTree>
    <p:extLst>
      <p:ext uri="{BB962C8B-B14F-4D97-AF65-F5344CB8AC3E}">
        <p14:creationId xmlns:p14="http://schemas.microsoft.com/office/powerpoint/2010/main" val="3215960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3406" y="247648"/>
            <a:ext cx="8196146" cy="6500795"/>
          </a:xfrm>
          <a:prstGeom prst="rect">
            <a:avLst/>
          </a:prstGeom>
        </p:spPr>
      </p:pic>
    </p:spTree>
    <p:extLst>
      <p:ext uri="{BB962C8B-B14F-4D97-AF65-F5344CB8AC3E}">
        <p14:creationId xmlns:p14="http://schemas.microsoft.com/office/powerpoint/2010/main" val="135774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6718" y="285858"/>
            <a:ext cx="8184862" cy="6572142"/>
          </a:xfrm>
          <a:prstGeom prst="rect">
            <a:avLst/>
          </a:prstGeom>
        </p:spPr>
      </p:pic>
    </p:spTree>
    <p:extLst>
      <p:ext uri="{BB962C8B-B14F-4D97-AF65-F5344CB8AC3E}">
        <p14:creationId xmlns:p14="http://schemas.microsoft.com/office/powerpoint/2010/main" val="3043173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6544" y="350860"/>
            <a:ext cx="8113219" cy="6196619"/>
          </a:xfrm>
          <a:prstGeom prst="rect">
            <a:avLst/>
          </a:prstGeom>
        </p:spPr>
      </p:pic>
    </p:spTree>
    <p:extLst>
      <p:ext uri="{BB962C8B-B14F-4D97-AF65-F5344CB8AC3E}">
        <p14:creationId xmlns:p14="http://schemas.microsoft.com/office/powerpoint/2010/main" val="1956159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6926" y="250962"/>
            <a:ext cx="8474927" cy="6274590"/>
          </a:xfrm>
          <a:prstGeom prst="rect">
            <a:avLst/>
          </a:prstGeom>
        </p:spPr>
      </p:pic>
    </p:spTree>
    <p:extLst>
      <p:ext uri="{BB962C8B-B14F-4D97-AF65-F5344CB8AC3E}">
        <p14:creationId xmlns:p14="http://schemas.microsoft.com/office/powerpoint/2010/main" val="14021678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3697" y="216284"/>
            <a:ext cx="7839307" cy="6138655"/>
          </a:xfrm>
          <a:prstGeom prst="rect">
            <a:avLst/>
          </a:prstGeom>
        </p:spPr>
      </p:pic>
    </p:spTree>
    <p:extLst>
      <p:ext uri="{BB962C8B-B14F-4D97-AF65-F5344CB8AC3E}">
        <p14:creationId xmlns:p14="http://schemas.microsoft.com/office/powerpoint/2010/main" val="2940045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0672" y="936859"/>
            <a:ext cx="7595027" cy="5601467"/>
          </a:xfrm>
          <a:prstGeom prst="rect">
            <a:avLst/>
          </a:prstGeom>
        </p:spPr>
      </p:pic>
    </p:spTree>
    <p:extLst>
      <p:ext uri="{BB962C8B-B14F-4D97-AF65-F5344CB8AC3E}">
        <p14:creationId xmlns:p14="http://schemas.microsoft.com/office/powerpoint/2010/main" val="38460676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8234" y="16296"/>
            <a:ext cx="6082127" cy="6222844"/>
          </a:xfrm>
          <a:prstGeom prst="rect">
            <a:avLst/>
          </a:prstGeom>
        </p:spPr>
      </p:pic>
    </p:spTree>
    <p:extLst>
      <p:ext uri="{BB962C8B-B14F-4D97-AF65-F5344CB8AC3E}">
        <p14:creationId xmlns:p14="http://schemas.microsoft.com/office/powerpoint/2010/main" val="25607604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834" y="433449"/>
            <a:ext cx="8385717" cy="5953859"/>
          </a:xfrm>
          <a:prstGeom prst="rect">
            <a:avLst/>
          </a:prstGeom>
        </p:spPr>
      </p:pic>
    </p:spTree>
    <p:extLst>
      <p:ext uri="{BB962C8B-B14F-4D97-AF65-F5344CB8AC3E}">
        <p14:creationId xmlns:p14="http://schemas.microsoft.com/office/powerpoint/2010/main" val="3896410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6566" y="174853"/>
            <a:ext cx="8731404" cy="6485828"/>
          </a:xfrm>
          <a:prstGeom prst="rect">
            <a:avLst/>
          </a:prstGeom>
        </p:spPr>
      </p:pic>
    </p:spTree>
    <p:extLst>
      <p:ext uri="{BB962C8B-B14F-4D97-AF65-F5344CB8AC3E}">
        <p14:creationId xmlns:p14="http://schemas.microsoft.com/office/powerpoint/2010/main" val="558618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9951" y="116789"/>
            <a:ext cx="7906215" cy="6499878"/>
          </a:xfrm>
          <a:prstGeom prst="rect">
            <a:avLst/>
          </a:prstGeom>
        </p:spPr>
      </p:pic>
    </p:spTree>
    <p:extLst>
      <p:ext uri="{BB962C8B-B14F-4D97-AF65-F5344CB8AC3E}">
        <p14:creationId xmlns:p14="http://schemas.microsoft.com/office/powerpoint/2010/main" val="4159723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304" y="173523"/>
            <a:ext cx="7482467" cy="6574400"/>
          </a:xfrm>
          <a:prstGeom prst="rect">
            <a:avLst/>
          </a:prstGeom>
        </p:spPr>
      </p:pic>
    </p:spTree>
    <p:extLst>
      <p:ext uri="{BB962C8B-B14F-4D97-AF65-F5344CB8AC3E}">
        <p14:creationId xmlns:p14="http://schemas.microsoft.com/office/powerpoint/2010/main" val="3437647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5142" y="190827"/>
            <a:ext cx="6880301" cy="6549753"/>
          </a:xfrm>
          <a:prstGeom prst="rect">
            <a:avLst/>
          </a:prstGeom>
        </p:spPr>
      </p:pic>
    </p:spTree>
    <p:extLst>
      <p:ext uri="{BB962C8B-B14F-4D97-AF65-F5344CB8AC3E}">
        <p14:creationId xmlns:p14="http://schemas.microsoft.com/office/powerpoint/2010/main" val="4289241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8537"/>
          <a:stretch/>
        </p:blipFill>
        <p:spPr>
          <a:xfrm>
            <a:off x="2163337" y="579548"/>
            <a:ext cx="6835697" cy="6209005"/>
          </a:xfrm>
          <a:prstGeom prst="rect">
            <a:avLst/>
          </a:prstGeom>
        </p:spPr>
      </p:pic>
    </p:spTree>
    <p:extLst>
      <p:ext uri="{BB962C8B-B14F-4D97-AF65-F5344CB8AC3E}">
        <p14:creationId xmlns:p14="http://schemas.microsoft.com/office/powerpoint/2010/main" val="32001541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06035"/>
            <a:ext cx="6154009" cy="500132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6331" y="767768"/>
            <a:ext cx="6232109" cy="5139590"/>
          </a:xfrm>
          <a:prstGeom prst="rect">
            <a:avLst/>
          </a:prstGeom>
        </p:spPr>
      </p:pic>
    </p:spTree>
    <p:extLst>
      <p:ext uri="{BB962C8B-B14F-4D97-AF65-F5344CB8AC3E}">
        <p14:creationId xmlns:p14="http://schemas.microsoft.com/office/powerpoint/2010/main" val="3566925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5259" y="968715"/>
            <a:ext cx="11019089" cy="4247317"/>
          </a:xfrm>
          <a:prstGeom prst="rect">
            <a:avLst/>
          </a:prstGeom>
          <a:noFill/>
        </p:spPr>
        <p:txBody>
          <a:bodyPr wrap="square" rtlCol="0">
            <a:spAutoFit/>
          </a:bodyPr>
          <a:lstStyle/>
          <a:p>
            <a:r>
              <a:rPr lang="en-GB" sz="2800" dirty="0">
                <a:solidFill>
                  <a:schemeClr val="accent5"/>
                </a:solidFill>
                <a:latin typeface="Berlin Sans FB" panose="020E0602020502020306" pitchFamily="34" charset="0"/>
              </a:rPr>
              <a:t>Read the page again that begins ‘Chrissy wouldn’t say why we were crying..’. </a:t>
            </a:r>
          </a:p>
          <a:p>
            <a:endParaRPr lang="en-GB" sz="2800" dirty="0">
              <a:solidFill>
                <a:schemeClr val="accent5"/>
              </a:solidFill>
              <a:latin typeface="Berlin Sans FB" panose="020E0602020502020306" pitchFamily="34" charset="0"/>
            </a:endParaRPr>
          </a:p>
          <a:p>
            <a:pPr marL="457200" indent="-457200">
              <a:buFont typeface="Arial" panose="020B0604020202020204" pitchFamily="34" charset="0"/>
              <a:buChar char="•"/>
            </a:pPr>
            <a:r>
              <a:rPr lang="en-GB" sz="2800" dirty="0">
                <a:solidFill>
                  <a:schemeClr val="accent5"/>
                </a:solidFill>
                <a:latin typeface="Berlin Sans FB" panose="020E0602020502020306" pitchFamily="34" charset="0"/>
              </a:rPr>
              <a:t>Why were the girls crying? </a:t>
            </a:r>
          </a:p>
          <a:p>
            <a:pPr marL="457200" indent="-457200">
              <a:buFont typeface="Arial" panose="020B0604020202020204" pitchFamily="34" charset="0"/>
              <a:buChar char="•"/>
            </a:pPr>
            <a:r>
              <a:rPr lang="en-GB" sz="2800" dirty="0">
                <a:solidFill>
                  <a:schemeClr val="accent5"/>
                </a:solidFill>
                <a:latin typeface="Berlin Sans FB" panose="020E0602020502020306" pitchFamily="34" charset="0"/>
              </a:rPr>
              <a:t>What does blabbed mean? </a:t>
            </a:r>
          </a:p>
          <a:p>
            <a:pPr marL="457200" indent="-457200">
              <a:buFont typeface="Arial" panose="020B0604020202020204" pitchFamily="34" charset="0"/>
              <a:buChar char="•"/>
            </a:pPr>
            <a:r>
              <a:rPr lang="en-GB" sz="2800" dirty="0">
                <a:solidFill>
                  <a:schemeClr val="accent5"/>
                </a:solidFill>
                <a:latin typeface="Berlin Sans FB" panose="020E0602020502020306" pitchFamily="34" charset="0"/>
              </a:rPr>
              <a:t>How does mum feel when she sees what’s in the bucket?</a:t>
            </a:r>
          </a:p>
          <a:p>
            <a:pPr marL="457200" indent="-457200">
              <a:buFont typeface="Arial" panose="020B0604020202020204" pitchFamily="34" charset="0"/>
              <a:buChar char="•"/>
            </a:pPr>
            <a:r>
              <a:rPr lang="en-GB" sz="2800" dirty="0">
                <a:solidFill>
                  <a:schemeClr val="accent5"/>
                </a:solidFill>
                <a:latin typeface="Berlin Sans FB" panose="020E0602020502020306" pitchFamily="34" charset="0"/>
              </a:rPr>
              <a:t> What does misty eyed mean?</a:t>
            </a:r>
          </a:p>
          <a:p>
            <a:pPr marL="457200" indent="-457200">
              <a:buFont typeface="Arial" panose="020B0604020202020204" pitchFamily="34" charset="0"/>
              <a:buChar char="•"/>
            </a:pPr>
            <a:r>
              <a:rPr lang="en-GB" sz="2800" dirty="0">
                <a:solidFill>
                  <a:schemeClr val="accent5"/>
                </a:solidFill>
                <a:latin typeface="Berlin Sans FB" panose="020E0602020502020306" pitchFamily="34" charset="0"/>
              </a:rPr>
              <a:t>What does the phrase: ‘That was real love’ mean? Why are two words in this phrase written in bold?</a:t>
            </a:r>
            <a:endParaRPr lang="en-GB" sz="4000" dirty="0">
              <a:solidFill>
                <a:schemeClr val="accent5"/>
              </a:solidFill>
              <a:latin typeface="Berlin Sans FB" panose="020E0602020502020306" pitchFamily="34" charset="0"/>
            </a:endParaRPr>
          </a:p>
          <a:p>
            <a:endParaRPr lang="en-GB" dirty="0"/>
          </a:p>
        </p:txBody>
      </p:sp>
      <p:pic>
        <p:nvPicPr>
          <p:cNvPr id="3" name="Picture 2">
            <a:extLst>
              <a:ext uri="{FF2B5EF4-FFF2-40B4-BE49-F238E27FC236}">
                <a16:creationId xmlns:a16="http://schemas.microsoft.com/office/drawing/2014/main" id="{34043FBC-A2D4-4FC0-BE75-C4E50071D2DE}"/>
              </a:ext>
            </a:extLst>
          </p:cNvPr>
          <p:cNvPicPr>
            <a:picLocks noChangeAspect="1"/>
          </p:cNvPicPr>
          <p:nvPr/>
        </p:nvPicPr>
        <p:blipFill>
          <a:blip r:embed="rId2"/>
          <a:stretch>
            <a:fillRect/>
          </a:stretch>
        </p:blipFill>
        <p:spPr>
          <a:xfrm>
            <a:off x="8906592" y="4481361"/>
            <a:ext cx="2638793" cy="2257740"/>
          </a:xfrm>
          <a:prstGeom prst="rect">
            <a:avLst/>
          </a:prstGeom>
        </p:spPr>
      </p:pic>
    </p:spTree>
    <p:extLst>
      <p:ext uri="{BB962C8B-B14F-4D97-AF65-F5344CB8AC3E}">
        <p14:creationId xmlns:p14="http://schemas.microsoft.com/office/powerpoint/2010/main" val="2319415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6F46D7-E7AB-4819-A9A1-3F73E8483036}"/>
              </a:ext>
            </a:extLst>
          </p:cNvPr>
          <p:cNvSpPr txBox="1"/>
          <p:nvPr/>
        </p:nvSpPr>
        <p:spPr>
          <a:xfrm>
            <a:off x="1219200" y="1192696"/>
            <a:ext cx="9568070" cy="3939540"/>
          </a:xfrm>
          <a:prstGeom prst="rect">
            <a:avLst/>
          </a:prstGeom>
          <a:noFill/>
        </p:spPr>
        <p:txBody>
          <a:bodyPr wrap="square" rtlCol="0">
            <a:spAutoFit/>
          </a:bodyPr>
          <a:lstStyle/>
          <a:p>
            <a:r>
              <a:rPr lang="en-GB" sz="3200" dirty="0">
                <a:solidFill>
                  <a:srgbClr val="7030A0"/>
                </a:solidFill>
                <a:latin typeface="Berlin Sans FB" panose="020E0602020502020306" pitchFamily="34" charset="0"/>
              </a:rPr>
              <a:t>Your turn:</a:t>
            </a:r>
          </a:p>
          <a:p>
            <a:endParaRPr lang="en-GB" sz="3200" dirty="0">
              <a:solidFill>
                <a:srgbClr val="7030A0"/>
              </a:solidFill>
              <a:latin typeface="Berlin Sans FB" panose="020E0602020502020306" pitchFamily="34" charset="0"/>
            </a:endParaRPr>
          </a:p>
          <a:p>
            <a:r>
              <a:rPr lang="en-GB" sz="2400" dirty="0">
                <a:solidFill>
                  <a:schemeClr val="accent5"/>
                </a:solidFill>
                <a:latin typeface="Berlin Sans FB" panose="020E0602020502020306" pitchFamily="34" charset="0"/>
              </a:rPr>
              <a:t>Read </a:t>
            </a:r>
            <a:r>
              <a:rPr lang="en-GB" sz="2400" i="1" dirty="0">
                <a:solidFill>
                  <a:schemeClr val="accent5"/>
                </a:solidFill>
                <a:latin typeface="Berlin Sans FB" panose="020E0602020502020306" pitchFamily="34" charset="0"/>
              </a:rPr>
              <a:t>BogBabyText3</a:t>
            </a:r>
            <a:r>
              <a:rPr lang="en-GB" sz="2400" dirty="0">
                <a:solidFill>
                  <a:schemeClr val="accent5"/>
                </a:solidFill>
                <a:latin typeface="Berlin Sans FB" panose="020E0602020502020306" pitchFamily="34" charset="0"/>
              </a:rPr>
              <a:t> with your reading partner.</a:t>
            </a:r>
          </a:p>
          <a:p>
            <a:r>
              <a:rPr lang="en-GB" sz="2400" dirty="0">
                <a:solidFill>
                  <a:schemeClr val="accent5"/>
                </a:solidFill>
                <a:latin typeface="Berlin Sans FB" panose="020E0602020502020306" pitchFamily="34" charset="0"/>
              </a:rPr>
              <a:t> </a:t>
            </a:r>
          </a:p>
          <a:p>
            <a:r>
              <a:rPr lang="en-GB" sz="2400" dirty="0">
                <a:solidFill>
                  <a:schemeClr val="accent5"/>
                </a:solidFill>
                <a:latin typeface="Berlin Sans FB" panose="020E0602020502020306" pitchFamily="34" charset="0"/>
              </a:rPr>
              <a:t>Look at the sheet on your table (</a:t>
            </a:r>
            <a:r>
              <a:rPr lang="en-GB" sz="2400" i="1" dirty="0">
                <a:solidFill>
                  <a:schemeClr val="accent5"/>
                </a:solidFill>
                <a:latin typeface="Berlin Sans FB" panose="020E0602020502020306" pitchFamily="34" charset="0"/>
              </a:rPr>
              <a:t>Bog Baby Jumbled </a:t>
            </a:r>
            <a:r>
              <a:rPr lang="en-GB" sz="2400" dirty="0">
                <a:solidFill>
                  <a:schemeClr val="accent5"/>
                </a:solidFill>
                <a:latin typeface="Berlin Sans FB" panose="020E0602020502020306" pitchFamily="34" charset="0"/>
              </a:rPr>
              <a:t>sheet.)  </a:t>
            </a:r>
          </a:p>
          <a:p>
            <a:endParaRPr lang="en-GB" sz="2400" dirty="0">
              <a:solidFill>
                <a:schemeClr val="accent5"/>
              </a:solidFill>
              <a:latin typeface="Berlin Sans FB" panose="020E0602020502020306" pitchFamily="34" charset="0"/>
            </a:endParaRPr>
          </a:p>
          <a:p>
            <a:r>
              <a:rPr lang="en-GB" sz="2400" dirty="0">
                <a:solidFill>
                  <a:schemeClr val="accent5"/>
                </a:solidFill>
                <a:latin typeface="Berlin Sans FB" panose="020E0602020502020306" pitchFamily="34" charset="0"/>
              </a:rPr>
              <a:t>Number the events of the story as they happen in the book. </a:t>
            </a:r>
          </a:p>
          <a:p>
            <a:endParaRPr lang="en-GB" sz="2400" dirty="0">
              <a:solidFill>
                <a:schemeClr val="accent5"/>
              </a:solidFill>
              <a:latin typeface="Berlin Sans FB" panose="020E0602020502020306" pitchFamily="34" charset="0"/>
            </a:endParaRPr>
          </a:p>
          <a:p>
            <a:r>
              <a:rPr lang="en-GB" sz="2400" dirty="0">
                <a:solidFill>
                  <a:schemeClr val="accent5"/>
                </a:solidFill>
                <a:latin typeface="Berlin Sans FB" panose="020E0602020502020306" pitchFamily="34" charset="0"/>
              </a:rPr>
              <a:t>Your teacher will stick them in your blue books.</a:t>
            </a:r>
          </a:p>
          <a:p>
            <a:endParaRPr lang="en-GB" dirty="0"/>
          </a:p>
        </p:txBody>
      </p:sp>
      <p:pic>
        <p:nvPicPr>
          <p:cNvPr id="3" name="Picture 2">
            <a:extLst>
              <a:ext uri="{FF2B5EF4-FFF2-40B4-BE49-F238E27FC236}">
                <a16:creationId xmlns:a16="http://schemas.microsoft.com/office/drawing/2014/main" id="{A4CFD84C-6C25-43C1-8AFC-7E9B5E7DFF70}"/>
              </a:ext>
            </a:extLst>
          </p:cNvPr>
          <p:cNvPicPr>
            <a:picLocks noChangeAspect="1"/>
          </p:cNvPicPr>
          <p:nvPr/>
        </p:nvPicPr>
        <p:blipFill>
          <a:blip r:embed="rId2"/>
          <a:stretch>
            <a:fillRect/>
          </a:stretch>
        </p:blipFill>
        <p:spPr>
          <a:xfrm>
            <a:off x="8906592" y="4481361"/>
            <a:ext cx="2638793" cy="2257740"/>
          </a:xfrm>
          <a:prstGeom prst="rect">
            <a:avLst/>
          </a:prstGeom>
        </p:spPr>
      </p:pic>
    </p:spTree>
    <p:extLst>
      <p:ext uri="{BB962C8B-B14F-4D97-AF65-F5344CB8AC3E}">
        <p14:creationId xmlns:p14="http://schemas.microsoft.com/office/powerpoint/2010/main" val="456798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20FA-11D4-4076-837E-BF8E3C73260D}"/>
              </a:ext>
            </a:extLst>
          </p:cNvPr>
          <p:cNvSpPr txBox="1"/>
          <p:nvPr/>
        </p:nvSpPr>
        <p:spPr>
          <a:xfrm>
            <a:off x="440325" y="395215"/>
            <a:ext cx="11632405" cy="7355860"/>
          </a:xfrm>
          <a:prstGeom prst="rect">
            <a:avLst/>
          </a:prstGeom>
          <a:noFill/>
        </p:spPr>
        <p:txBody>
          <a:bodyPr wrap="square" rtlCol="0">
            <a:spAutoFit/>
          </a:bodyPr>
          <a:lstStyle/>
          <a:p>
            <a:r>
              <a:rPr lang="en-GB" sz="2400" dirty="0">
                <a:solidFill>
                  <a:schemeClr val="accent6">
                    <a:lumMod val="50000"/>
                  </a:schemeClr>
                </a:solidFill>
                <a:latin typeface="Berlin Sans FB" panose="020E0602020502020306" pitchFamily="34" charset="0"/>
              </a:rPr>
              <a:t>Session 2</a:t>
            </a:r>
          </a:p>
          <a:p>
            <a:endParaRPr lang="en-GB" sz="2400" dirty="0">
              <a:solidFill>
                <a:schemeClr val="accent6">
                  <a:lumMod val="50000"/>
                </a:schemeClr>
              </a:solidFill>
              <a:latin typeface="Berlin Sans FB" panose="020E0602020502020306" pitchFamily="34" charset="0"/>
            </a:endParaRPr>
          </a:p>
          <a:p>
            <a:r>
              <a:rPr lang="en-GB" sz="2400" dirty="0">
                <a:solidFill>
                  <a:schemeClr val="accent6">
                    <a:lumMod val="50000"/>
                  </a:schemeClr>
                </a:solidFill>
                <a:latin typeface="Berlin Sans FB" panose="020E0602020502020306" pitchFamily="34" charset="0"/>
              </a:rPr>
              <a:t>WALT – Write for different purposes</a:t>
            </a:r>
          </a:p>
          <a:p>
            <a:endParaRPr lang="en-GB" sz="2400" dirty="0">
              <a:solidFill>
                <a:schemeClr val="accent6">
                  <a:lumMod val="50000"/>
                </a:schemeClr>
              </a:solidFill>
              <a:latin typeface="Berlin Sans FB" panose="020E0602020502020306" pitchFamily="34" charset="0"/>
            </a:endParaRPr>
          </a:p>
          <a:p>
            <a:endParaRPr lang="en-GB" sz="2400" dirty="0">
              <a:solidFill>
                <a:schemeClr val="accent6">
                  <a:lumMod val="50000"/>
                </a:schemeClr>
              </a:solidFill>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a:p>
            <a:r>
              <a:rPr lang="en-GB" sz="2400" dirty="0">
                <a:solidFill>
                  <a:schemeClr val="accent6"/>
                </a:solidFill>
                <a:latin typeface="Berlin Sans FB" panose="020E0602020502020306" pitchFamily="34" charset="0"/>
              </a:rPr>
              <a:t>Look at the pictures from the story on the next slide.</a:t>
            </a:r>
          </a:p>
          <a:p>
            <a:r>
              <a:rPr lang="en-GB" sz="2400" dirty="0">
                <a:solidFill>
                  <a:schemeClr val="accent6"/>
                </a:solidFill>
                <a:latin typeface="Berlin Sans FB" panose="020E0602020502020306" pitchFamily="34" charset="0"/>
              </a:rPr>
              <a:t> </a:t>
            </a:r>
          </a:p>
          <a:p>
            <a:r>
              <a:rPr lang="en-GB" sz="2400" dirty="0">
                <a:solidFill>
                  <a:schemeClr val="accent6"/>
                </a:solidFill>
                <a:latin typeface="Berlin Sans FB" panose="020E0602020502020306" pitchFamily="34" charset="0"/>
              </a:rPr>
              <a:t>Talk in pairs:</a:t>
            </a:r>
          </a:p>
          <a:p>
            <a:pPr marL="342900" indent="-342900">
              <a:buFont typeface="Arial" panose="020B0604020202020204" pitchFamily="34" charset="0"/>
              <a:buChar char="•"/>
            </a:pPr>
            <a:r>
              <a:rPr lang="en-GB" sz="2400" dirty="0">
                <a:solidFill>
                  <a:schemeClr val="accent6"/>
                </a:solidFill>
                <a:latin typeface="Berlin Sans FB" panose="020E0602020502020306" pitchFamily="34" charset="0"/>
              </a:rPr>
              <a:t>What is happening in these pictures? </a:t>
            </a:r>
          </a:p>
          <a:p>
            <a:pPr marL="342900" indent="-342900">
              <a:buFont typeface="Arial" panose="020B0604020202020204" pitchFamily="34" charset="0"/>
              <a:buChar char="•"/>
            </a:pPr>
            <a:r>
              <a:rPr lang="en-GB" sz="2400" dirty="0">
                <a:solidFill>
                  <a:schemeClr val="accent6"/>
                </a:solidFill>
                <a:latin typeface="Berlin Sans FB" panose="020E0602020502020306" pitchFamily="34" charset="0"/>
              </a:rPr>
              <a:t>How may the characters be feeling? </a:t>
            </a:r>
          </a:p>
          <a:p>
            <a:pPr marL="342900" indent="-342900">
              <a:buFont typeface="Arial" panose="020B0604020202020204" pitchFamily="34" charset="0"/>
              <a:buChar char="•"/>
            </a:pPr>
            <a:r>
              <a:rPr lang="en-GB" sz="2400" dirty="0">
                <a:solidFill>
                  <a:schemeClr val="accent6"/>
                </a:solidFill>
                <a:latin typeface="Berlin Sans FB" panose="020E0602020502020306" pitchFamily="34" charset="0"/>
              </a:rPr>
              <a:t>What might they be saying? </a:t>
            </a:r>
          </a:p>
          <a:p>
            <a:endParaRPr lang="en-GB" sz="2400" dirty="0">
              <a:solidFill>
                <a:schemeClr val="accent6"/>
              </a:solidFill>
              <a:latin typeface="Berlin Sans FB" panose="020E0602020502020306" pitchFamily="34" charset="0"/>
            </a:endParaRPr>
          </a:p>
          <a:p>
            <a:r>
              <a:rPr lang="en-GB" sz="2400" dirty="0">
                <a:solidFill>
                  <a:schemeClr val="accent6"/>
                </a:solidFill>
                <a:latin typeface="Berlin Sans FB" panose="020E0602020502020306" pitchFamily="34" charset="0"/>
              </a:rPr>
              <a:t>Refer to events that have happened in the story so far to back up your answers.</a:t>
            </a:r>
          </a:p>
          <a:p>
            <a:endParaRPr lang="en-GB" sz="2800" dirty="0">
              <a:latin typeface="Berlin Sans FB" panose="020E0602020502020306" pitchFamily="34" charset="0"/>
            </a:endParaRPr>
          </a:p>
          <a:p>
            <a:pPr marL="285750" indent="-285750">
              <a:buFont typeface="Arial" panose="020B0604020202020204" pitchFamily="34" charset="0"/>
              <a:buChar char="•"/>
            </a:pPr>
            <a:endParaRPr lang="en-GB" sz="3600" dirty="0">
              <a:solidFill>
                <a:schemeClr val="accent5"/>
              </a:solidFill>
              <a:latin typeface="Berlin Sans FB" panose="020E0602020502020306" pitchFamily="34" charset="0"/>
            </a:endParaRPr>
          </a:p>
          <a:p>
            <a:pPr marL="285750" indent="-285750">
              <a:buFont typeface="Arial" panose="020B0604020202020204" pitchFamily="34" charset="0"/>
              <a:buChar char="•"/>
            </a:pPr>
            <a:endParaRPr lang="en-GB" sz="2400" dirty="0">
              <a:solidFill>
                <a:schemeClr val="accent5"/>
              </a:solidFill>
              <a:latin typeface="Berlin Sans FB" panose="020E0602020502020306" pitchFamily="34" charset="0"/>
            </a:endParaRPr>
          </a:p>
          <a:p>
            <a:endParaRPr lang="en-GB" dirty="0"/>
          </a:p>
        </p:txBody>
      </p:sp>
      <p:pic>
        <p:nvPicPr>
          <p:cNvPr id="4" name="Picture 3">
            <a:extLst>
              <a:ext uri="{FF2B5EF4-FFF2-40B4-BE49-F238E27FC236}">
                <a16:creationId xmlns:a16="http://schemas.microsoft.com/office/drawing/2014/main" id="{FA7714A9-A37A-42F8-A649-D16B74CF1CB3}"/>
              </a:ext>
            </a:extLst>
          </p:cNvPr>
          <p:cNvPicPr>
            <a:picLocks noChangeAspect="1"/>
          </p:cNvPicPr>
          <p:nvPr/>
        </p:nvPicPr>
        <p:blipFill rotWithShape="1">
          <a:blip r:embed="rId2">
            <a:extLst>
              <a:ext uri="{28A0092B-C50C-407E-A947-70E740481C1C}">
                <a14:useLocalDpi xmlns:a14="http://schemas.microsoft.com/office/drawing/2010/main" val="0"/>
              </a:ext>
            </a:extLst>
          </a:blip>
          <a:srcRect l="27268" t="33847" r="21273" b="27800"/>
          <a:stretch/>
        </p:blipFill>
        <p:spPr>
          <a:xfrm>
            <a:off x="9115865" y="161633"/>
            <a:ext cx="2635810" cy="2488558"/>
          </a:xfrm>
          <a:prstGeom prst="rect">
            <a:avLst/>
          </a:prstGeom>
        </p:spPr>
      </p:pic>
    </p:spTree>
    <p:extLst>
      <p:ext uri="{BB962C8B-B14F-4D97-AF65-F5344CB8AC3E}">
        <p14:creationId xmlns:p14="http://schemas.microsoft.com/office/powerpoint/2010/main" val="3369992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27587" t="29636" r="35686" b="32844"/>
          <a:stretch/>
        </p:blipFill>
        <p:spPr bwMode="auto">
          <a:xfrm>
            <a:off x="1494499" y="712828"/>
            <a:ext cx="4172206" cy="2311358"/>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23100" t="9915" r="8763" b="32247"/>
          <a:stretch/>
        </p:blipFill>
        <p:spPr bwMode="auto">
          <a:xfrm>
            <a:off x="7559899" y="504420"/>
            <a:ext cx="3930949" cy="272817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30246" r="47817" b="59510"/>
          <a:stretch/>
        </p:blipFill>
        <p:spPr bwMode="auto">
          <a:xfrm>
            <a:off x="2104421" y="3567448"/>
            <a:ext cx="2763793" cy="278138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33403" t="32046" r="33525" b="18505"/>
          <a:stretch/>
        </p:blipFill>
        <p:spPr bwMode="auto">
          <a:xfrm>
            <a:off x="6680848" y="3567448"/>
            <a:ext cx="2656335" cy="312198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83588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D873B7D-92D4-43E5-97CE-A89098134043}"/>
              </a:ext>
            </a:extLst>
          </p:cNvPr>
          <p:cNvSpPr/>
          <p:nvPr/>
        </p:nvSpPr>
        <p:spPr>
          <a:xfrm>
            <a:off x="980661" y="1046922"/>
            <a:ext cx="8163339" cy="3108543"/>
          </a:xfrm>
          <a:prstGeom prst="rect">
            <a:avLst/>
          </a:prstGeom>
        </p:spPr>
        <p:txBody>
          <a:bodyPr wrap="square">
            <a:spAutoFit/>
          </a:bodyPr>
          <a:lstStyle/>
          <a:p>
            <a:r>
              <a:rPr lang="en-GB" sz="2800" dirty="0">
                <a:solidFill>
                  <a:schemeClr val="accent5"/>
                </a:solidFill>
                <a:latin typeface="Berlin Sans FB" panose="020E0602020502020306" pitchFamily="34" charset="0"/>
                <a:ea typeface="Times New Roman" panose="02020603050405020304" pitchFamily="18" charset="0"/>
              </a:rPr>
              <a:t>Your turn:</a:t>
            </a:r>
          </a:p>
          <a:p>
            <a:endParaRPr lang="en-GB" sz="2800" dirty="0">
              <a:latin typeface="Berlin Sans FB" panose="020E0602020502020306" pitchFamily="34" charset="0"/>
              <a:ea typeface="Times New Roman" panose="02020603050405020304" pitchFamily="18" charset="0"/>
            </a:endParaRPr>
          </a:p>
          <a:p>
            <a:r>
              <a:rPr lang="en-GB" sz="2800" dirty="0">
                <a:solidFill>
                  <a:schemeClr val="accent6">
                    <a:lumMod val="50000"/>
                  </a:schemeClr>
                </a:solidFill>
                <a:latin typeface="Berlin Sans FB" panose="020E0602020502020306" pitchFamily="34" charset="0"/>
                <a:ea typeface="Times New Roman" panose="02020603050405020304" pitchFamily="18" charset="0"/>
              </a:rPr>
              <a:t>Use the Bog Baby pictures sheets on your table.</a:t>
            </a:r>
          </a:p>
          <a:p>
            <a:r>
              <a:rPr lang="en-GB" sz="2800" dirty="0">
                <a:solidFill>
                  <a:schemeClr val="accent6">
                    <a:lumMod val="50000"/>
                  </a:schemeClr>
                </a:solidFill>
                <a:latin typeface="Berlin Sans FB" panose="020E0602020502020306" pitchFamily="34" charset="0"/>
                <a:ea typeface="Times New Roman" panose="02020603050405020304" pitchFamily="18" charset="0"/>
              </a:rPr>
              <a:t>Stick the pictures in your blue books (you can decide which one or two you want to use) and add thought bubbles and speech bubbles to show what the characters are feeling.</a:t>
            </a:r>
            <a:endParaRPr lang="en-GB" sz="2800" dirty="0">
              <a:solidFill>
                <a:schemeClr val="accent6">
                  <a:lumMod val="50000"/>
                </a:schemeClr>
              </a:solidFill>
              <a:latin typeface="Berlin Sans FB" panose="020E0602020502020306" pitchFamily="34" charset="0"/>
            </a:endParaRPr>
          </a:p>
        </p:txBody>
      </p:sp>
      <p:pic>
        <p:nvPicPr>
          <p:cNvPr id="4" name="Picture 3">
            <a:extLst>
              <a:ext uri="{FF2B5EF4-FFF2-40B4-BE49-F238E27FC236}">
                <a16:creationId xmlns:a16="http://schemas.microsoft.com/office/drawing/2014/main" id="{E952368D-14EB-4461-8A14-65501C58527A}"/>
              </a:ext>
            </a:extLst>
          </p:cNvPr>
          <p:cNvPicPr>
            <a:picLocks noChangeAspect="1"/>
          </p:cNvPicPr>
          <p:nvPr/>
        </p:nvPicPr>
        <p:blipFill>
          <a:blip r:embed="rId2"/>
          <a:stretch>
            <a:fillRect/>
          </a:stretch>
        </p:blipFill>
        <p:spPr>
          <a:xfrm>
            <a:off x="8601125" y="3659684"/>
            <a:ext cx="2610214" cy="2772162"/>
          </a:xfrm>
          <a:prstGeom prst="rect">
            <a:avLst/>
          </a:prstGeom>
        </p:spPr>
      </p:pic>
    </p:spTree>
    <p:extLst>
      <p:ext uri="{BB962C8B-B14F-4D97-AF65-F5344CB8AC3E}">
        <p14:creationId xmlns:p14="http://schemas.microsoft.com/office/powerpoint/2010/main" val="31309524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20FA-11D4-4076-837E-BF8E3C73260D}"/>
              </a:ext>
            </a:extLst>
          </p:cNvPr>
          <p:cNvSpPr txBox="1"/>
          <p:nvPr/>
        </p:nvSpPr>
        <p:spPr>
          <a:xfrm>
            <a:off x="440325" y="395215"/>
            <a:ext cx="11632405" cy="6001643"/>
          </a:xfrm>
          <a:prstGeom prst="rect">
            <a:avLst/>
          </a:prstGeom>
          <a:noFill/>
        </p:spPr>
        <p:txBody>
          <a:bodyPr wrap="square" rtlCol="0">
            <a:spAutoFit/>
          </a:bodyPr>
          <a:lstStyle/>
          <a:p>
            <a:r>
              <a:rPr lang="en-GB" sz="2400" dirty="0">
                <a:solidFill>
                  <a:schemeClr val="accent6">
                    <a:lumMod val="50000"/>
                  </a:schemeClr>
                </a:solidFill>
                <a:latin typeface="Berlin Sans FB" panose="020E0602020502020306" pitchFamily="34" charset="0"/>
              </a:rPr>
              <a:t>Session 3</a:t>
            </a:r>
          </a:p>
          <a:p>
            <a:endParaRPr lang="en-GB" sz="2400" dirty="0">
              <a:solidFill>
                <a:schemeClr val="accent6">
                  <a:lumMod val="50000"/>
                </a:schemeClr>
              </a:solidFill>
              <a:latin typeface="Berlin Sans FB" panose="020E0602020502020306" pitchFamily="34" charset="0"/>
            </a:endParaRPr>
          </a:p>
          <a:p>
            <a:r>
              <a:rPr lang="en-GB" sz="2400" dirty="0">
                <a:solidFill>
                  <a:schemeClr val="accent6">
                    <a:lumMod val="50000"/>
                  </a:schemeClr>
                </a:solidFill>
                <a:latin typeface="Berlin Sans FB" panose="020E0602020502020306" pitchFamily="34" charset="0"/>
              </a:rPr>
              <a:t>WALT – Discuss the sequence of events in books</a:t>
            </a:r>
          </a:p>
          <a:p>
            <a:endParaRPr lang="en-GB" sz="2400" dirty="0">
              <a:solidFill>
                <a:schemeClr val="accent6">
                  <a:lumMod val="50000"/>
                </a:schemeClr>
              </a:solidFill>
              <a:latin typeface="Berlin Sans FB" panose="020E0602020502020306" pitchFamily="34" charset="0"/>
            </a:endParaRPr>
          </a:p>
          <a:p>
            <a:endParaRPr lang="en-GB" sz="2400" dirty="0">
              <a:solidFill>
                <a:schemeClr val="accent6">
                  <a:lumMod val="50000"/>
                </a:schemeClr>
              </a:solidFill>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a:p>
            <a:r>
              <a:rPr lang="en-GB" sz="3600" dirty="0">
                <a:solidFill>
                  <a:schemeClr val="accent6">
                    <a:lumMod val="50000"/>
                  </a:schemeClr>
                </a:solidFill>
                <a:latin typeface="Berlin Sans FB" panose="020E0602020502020306" pitchFamily="34" charset="0"/>
              </a:rPr>
              <a:t>Look at the story mountain on the next slide. </a:t>
            </a:r>
          </a:p>
          <a:p>
            <a:r>
              <a:rPr lang="en-GB" sz="3600" dirty="0">
                <a:solidFill>
                  <a:schemeClr val="accent6">
                    <a:lumMod val="50000"/>
                  </a:schemeClr>
                </a:solidFill>
                <a:latin typeface="Berlin Sans FB" panose="020E0602020502020306" pitchFamily="34" charset="0"/>
              </a:rPr>
              <a:t>How do the events of Bog Baby fit into the story mountain structure?</a:t>
            </a:r>
            <a:endParaRPr lang="en-GB" sz="4800" dirty="0">
              <a:solidFill>
                <a:schemeClr val="accent6">
                  <a:lumMod val="50000"/>
                </a:schemeClr>
              </a:solidFill>
              <a:latin typeface="Berlin Sans FB" panose="020E0602020502020306" pitchFamily="34" charset="0"/>
            </a:endParaRPr>
          </a:p>
          <a:p>
            <a:pPr marL="285750" indent="-285750">
              <a:buFont typeface="Arial" panose="020B0604020202020204" pitchFamily="34" charset="0"/>
              <a:buChar char="•"/>
            </a:pPr>
            <a:endParaRPr lang="en-GB" sz="4800" dirty="0">
              <a:solidFill>
                <a:schemeClr val="accent6">
                  <a:lumMod val="50000"/>
                </a:schemeClr>
              </a:solidFill>
              <a:latin typeface="Berlin Sans FB" panose="020E0602020502020306" pitchFamily="34" charset="0"/>
            </a:endParaRPr>
          </a:p>
          <a:p>
            <a:pPr marL="285750" indent="-285750">
              <a:buFont typeface="Arial" panose="020B0604020202020204" pitchFamily="34" charset="0"/>
              <a:buChar char="•"/>
            </a:pPr>
            <a:endParaRPr lang="en-GB" sz="3600" dirty="0">
              <a:solidFill>
                <a:schemeClr val="accent6">
                  <a:lumMod val="50000"/>
                </a:schemeClr>
              </a:solidFill>
              <a:latin typeface="Berlin Sans FB" panose="020E0602020502020306" pitchFamily="34" charset="0"/>
            </a:endParaRPr>
          </a:p>
          <a:p>
            <a:endParaRPr lang="en-GB" dirty="0"/>
          </a:p>
        </p:txBody>
      </p:sp>
      <p:pic>
        <p:nvPicPr>
          <p:cNvPr id="4" name="Picture 3">
            <a:extLst>
              <a:ext uri="{FF2B5EF4-FFF2-40B4-BE49-F238E27FC236}">
                <a16:creationId xmlns:a16="http://schemas.microsoft.com/office/drawing/2014/main" id="{FA7714A9-A37A-42F8-A649-D16B74CF1CB3}"/>
              </a:ext>
            </a:extLst>
          </p:cNvPr>
          <p:cNvPicPr>
            <a:picLocks noChangeAspect="1"/>
          </p:cNvPicPr>
          <p:nvPr/>
        </p:nvPicPr>
        <p:blipFill rotWithShape="1">
          <a:blip r:embed="rId2">
            <a:extLst>
              <a:ext uri="{28A0092B-C50C-407E-A947-70E740481C1C}">
                <a14:useLocalDpi xmlns:a14="http://schemas.microsoft.com/office/drawing/2010/main" val="0"/>
              </a:ext>
            </a:extLst>
          </a:blip>
          <a:srcRect l="27268" t="33847" r="21273" b="27800"/>
          <a:stretch/>
        </p:blipFill>
        <p:spPr>
          <a:xfrm>
            <a:off x="9115865" y="161633"/>
            <a:ext cx="2635810" cy="2488558"/>
          </a:xfrm>
          <a:prstGeom prst="rect">
            <a:avLst/>
          </a:prstGeom>
        </p:spPr>
      </p:pic>
    </p:spTree>
    <p:extLst>
      <p:ext uri="{BB962C8B-B14F-4D97-AF65-F5344CB8AC3E}">
        <p14:creationId xmlns:p14="http://schemas.microsoft.com/office/powerpoint/2010/main" val="1127679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0986" t="19516" r="12429" b="5706"/>
          <a:stretch/>
        </p:blipFill>
        <p:spPr>
          <a:xfrm>
            <a:off x="334851" y="304119"/>
            <a:ext cx="11513712" cy="6320629"/>
          </a:xfrm>
          <a:prstGeom prst="rect">
            <a:avLst/>
          </a:prstGeom>
        </p:spPr>
      </p:pic>
    </p:spTree>
    <p:extLst>
      <p:ext uri="{BB962C8B-B14F-4D97-AF65-F5344CB8AC3E}">
        <p14:creationId xmlns:p14="http://schemas.microsoft.com/office/powerpoint/2010/main" val="1896921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D873B7D-92D4-43E5-97CE-A89098134043}"/>
              </a:ext>
            </a:extLst>
          </p:cNvPr>
          <p:cNvSpPr/>
          <p:nvPr/>
        </p:nvSpPr>
        <p:spPr>
          <a:xfrm>
            <a:off x="980661" y="1046922"/>
            <a:ext cx="8163339" cy="954107"/>
          </a:xfrm>
          <a:prstGeom prst="rect">
            <a:avLst/>
          </a:prstGeom>
        </p:spPr>
        <p:txBody>
          <a:bodyPr wrap="square">
            <a:spAutoFit/>
          </a:bodyPr>
          <a:lstStyle/>
          <a:p>
            <a:r>
              <a:rPr lang="en-GB" sz="2800" dirty="0">
                <a:solidFill>
                  <a:schemeClr val="accent5"/>
                </a:solidFill>
                <a:latin typeface="Berlin Sans FB" panose="020E0602020502020306" pitchFamily="34" charset="0"/>
                <a:ea typeface="Times New Roman" panose="02020603050405020304" pitchFamily="18" charset="0"/>
              </a:rPr>
              <a:t>Your turn:</a:t>
            </a:r>
          </a:p>
          <a:p>
            <a:endParaRPr lang="en-GB" sz="2800" dirty="0">
              <a:latin typeface="Berlin Sans FB" panose="020E0602020502020306" pitchFamily="34" charset="0"/>
              <a:ea typeface="Times New Roman" panose="02020603050405020304" pitchFamily="18" charset="0"/>
            </a:endParaRPr>
          </a:p>
        </p:txBody>
      </p:sp>
      <p:pic>
        <p:nvPicPr>
          <p:cNvPr id="4" name="Picture 3">
            <a:extLst>
              <a:ext uri="{FF2B5EF4-FFF2-40B4-BE49-F238E27FC236}">
                <a16:creationId xmlns:a16="http://schemas.microsoft.com/office/drawing/2014/main" id="{E952368D-14EB-4461-8A14-65501C58527A}"/>
              </a:ext>
            </a:extLst>
          </p:cNvPr>
          <p:cNvPicPr>
            <a:picLocks noChangeAspect="1"/>
          </p:cNvPicPr>
          <p:nvPr/>
        </p:nvPicPr>
        <p:blipFill>
          <a:blip r:embed="rId2"/>
          <a:stretch>
            <a:fillRect/>
          </a:stretch>
        </p:blipFill>
        <p:spPr>
          <a:xfrm>
            <a:off x="8601125" y="3659684"/>
            <a:ext cx="2610214" cy="2772162"/>
          </a:xfrm>
          <a:prstGeom prst="rect">
            <a:avLst/>
          </a:prstGeom>
        </p:spPr>
      </p:pic>
    </p:spTree>
    <p:extLst>
      <p:ext uri="{BB962C8B-B14F-4D97-AF65-F5344CB8AC3E}">
        <p14:creationId xmlns:p14="http://schemas.microsoft.com/office/powerpoint/2010/main" val="3115010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D873B7D-92D4-43E5-97CE-A89098134043}"/>
              </a:ext>
            </a:extLst>
          </p:cNvPr>
          <p:cNvSpPr/>
          <p:nvPr/>
        </p:nvSpPr>
        <p:spPr>
          <a:xfrm>
            <a:off x="980661" y="1046922"/>
            <a:ext cx="8163339" cy="4832092"/>
          </a:xfrm>
          <a:prstGeom prst="rect">
            <a:avLst/>
          </a:prstGeom>
        </p:spPr>
        <p:txBody>
          <a:bodyPr wrap="square">
            <a:spAutoFit/>
          </a:bodyPr>
          <a:lstStyle/>
          <a:p>
            <a:r>
              <a:rPr lang="en-GB" sz="2800" dirty="0">
                <a:solidFill>
                  <a:schemeClr val="accent5"/>
                </a:solidFill>
                <a:latin typeface="Berlin Sans FB" panose="020E0602020502020306" pitchFamily="34" charset="0"/>
                <a:ea typeface="Times New Roman" panose="02020603050405020304" pitchFamily="18" charset="0"/>
              </a:rPr>
              <a:t>Your turn:</a:t>
            </a:r>
          </a:p>
          <a:p>
            <a:r>
              <a:rPr lang="en-GB" sz="2800" dirty="0">
                <a:solidFill>
                  <a:schemeClr val="accent5"/>
                </a:solidFill>
                <a:latin typeface="Berlin Sans FB" panose="020E0602020502020306" pitchFamily="34" charset="0"/>
                <a:ea typeface="Times New Roman" panose="02020603050405020304" pitchFamily="18" charset="0"/>
              </a:rPr>
              <a:t>Look at the next 2 slides.</a:t>
            </a:r>
          </a:p>
          <a:p>
            <a:endParaRPr lang="en-GB" sz="2800" dirty="0">
              <a:solidFill>
                <a:schemeClr val="accent5"/>
              </a:solidFill>
              <a:latin typeface="Berlin Sans FB" panose="020E0602020502020306" pitchFamily="34" charset="0"/>
              <a:ea typeface="Times New Roman" panose="02020603050405020304" pitchFamily="18" charset="0"/>
            </a:endParaRPr>
          </a:p>
          <a:p>
            <a:r>
              <a:rPr lang="en-GB" sz="3200" dirty="0">
                <a:solidFill>
                  <a:srgbClr val="0070C0"/>
                </a:solidFill>
                <a:latin typeface="Berlin Sans FB" panose="020E0602020502020306" pitchFamily="34" charset="0"/>
              </a:rPr>
              <a:t>Complete the detailed story mountain to sequence the events of ‘The Bog Baby’.</a:t>
            </a:r>
          </a:p>
          <a:p>
            <a:r>
              <a:rPr lang="en-GB" sz="3200" dirty="0">
                <a:solidFill>
                  <a:schemeClr val="accent6"/>
                </a:solidFill>
                <a:latin typeface="Berlin Sans FB" panose="020E0602020502020306" pitchFamily="34" charset="0"/>
              </a:rPr>
              <a:t>Cut and stick the events of The Bog Baby </a:t>
            </a:r>
          </a:p>
          <a:p>
            <a:r>
              <a:rPr lang="en-GB" sz="3200" dirty="0">
                <a:solidFill>
                  <a:schemeClr val="accent6"/>
                </a:solidFill>
                <a:latin typeface="Berlin Sans FB" panose="020E0602020502020306" pitchFamily="34" charset="0"/>
              </a:rPr>
              <a:t>onto the appropriate place on the detailed story mountain.</a:t>
            </a:r>
          </a:p>
          <a:p>
            <a:r>
              <a:rPr lang="en-GB" sz="3200" dirty="0">
                <a:solidFill>
                  <a:srgbClr val="0070C0"/>
                </a:solidFill>
                <a:latin typeface="Berlin Sans FB" panose="020E0602020502020306" pitchFamily="34" charset="0"/>
                <a:ea typeface="Times New Roman" panose="02020603050405020304" pitchFamily="18" charset="0"/>
              </a:rPr>
              <a:t>Your teacher will stick these into your blue books.</a:t>
            </a:r>
            <a:endParaRPr lang="en-GB" sz="4400" dirty="0">
              <a:solidFill>
                <a:srgbClr val="0070C0"/>
              </a:solidFill>
              <a:latin typeface="Berlin Sans FB" panose="020E0602020502020306" pitchFamily="34" charset="0"/>
              <a:ea typeface="Times New Roman" panose="02020603050405020304" pitchFamily="18" charset="0"/>
            </a:endParaRPr>
          </a:p>
        </p:txBody>
      </p:sp>
      <p:pic>
        <p:nvPicPr>
          <p:cNvPr id="4" name="Picture 3">
            <a:extLst>
              <a:ext uri="{FF2B5EF4-FFF2-40B4-BE49-F238E27FC236}">
                <a16:creationId xmlns:a16="http://schemas.microsoft.com/office/drawing/2014/main" id="{E952368D-14EB-4461-8A14-65501C58527A}"/>
              </a:ext>
            </a:extLst>
          </p:cNvPr>
          <p:cNvPicPr>
            <a:picLocks noChangeAspect="1"/>
          </p:cNvPicPr>
          <p:nvPr/>
        </p:nvPicPr>
        <p:blipFill>
          <a:blip r:embed="rId2"/>
          <a:stretch>
            <a:fillRect/>
          </a:stretch>
        </p:blipFill>
        <p:spPr>
          <a:xfrm>
            <a:off x="8601125" y="3659684"/>
            <a:ext cx="2610214" cy="2772162"/>
          </a:xfrm>
          <a:prstGeom prst="rect">
            <a:avLst/>
          </a:prstGeom>
        </p:spPr>
      </p:pic>
    </p:spTree>
    <p:extLst>
      <p:ext uri="{BB962C8B-B14F-4D97-AF65-F5344CB8AC3E}">
        <p14:creationId xmlns:p14="http://schemas.microsoft.com/office/powerpoint/2010/main" val="39160981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648" t="17637" r="19929" b="8336"/>
          <a:stretch/>
        </p:blipFill>
        <p:spPr>
          <a:xfrm>
            <a:off x="1197734" y="184628"/>
            <a:ext cx="9594761" cy="6608978"/>
          </a:xfrm>
          <a:prstGeom prst="rect">
            <a:avLst/>
          </a:prstGeom>
        </p:spPr>
      </p:pic>
    </p:spTree>
    <p:extLst>
      <p:ext uri="{BB962C8B-B14F-4D97-AF65-F5344CB8AC3E}">
        <p14:creationId xmlns:p14="http://schemas.microsoft.com/office/powerpoint/2010/main" val="153555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176" t="19703" r="38416" b="16604"/>
          <a:stretch/>
        </p:blipFill>
        <p:spPr>
          <a:xfrm>
            <a:off x="3155323" y="29674"/>
            <a:ext cx="5035640" cy="6828326"/>
          </a:xfrm>
          <a:prstGeom prst="rect">
            <a:avLst/>
          </a:prstGeom>
        </p:spPr>
      </p:pic>
    </p:spTree>
    <p:extLst>
      <p:ext uri="{BB962C8B-B14F-4D97-AF65-F5344CB8AC3E}">
        <p14:creationId xmlns:p14="http://schemas.microsoft.com/office/powerpoint/2010/main" val="4679262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56E200B-5A67-441E-B163-02F081594BAC}"/>
              </a:ext>
            </a:extLst>
          </p:cNvPr>
          <p:cNvSpPr>
            <a:spLocks noGrp="1"/>
          </p:cNvSpPr>
          <p:nvPr>
            <p:ph type="title"/>
          </p:nvPr>
        </p:nvSpPr>
        <p:spPr>
          <a:xfrm>
            <a:off x="373537" y="260772"/>
            <a:ext cx="10515600" cy="1325563"/>
          </a:xfrm>
        </p:spPr>
        <p:txBody>
          <a:bodyPr>
            <a:normAutofit fontScale="90000"/>
          </a:bodyPr>
          <a:lstStyle/>
          <a:p>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r>
              <a:rPr lang="en-GB" dirty="0">
                <a:solidFill>
                  <a:srgbClr val="002060"/>
                </a:solidFill>
                <a:latin typeface="Comic Sans MS" panose="030F0702030302020204" pitchFamily="66" charset="0"/>
              </a:rPr>
              <a:t>Session 4</a:t>
            </a:r>
            <a:br>
              <a:rPr lang="en-GB" dirty="0">
                <a:solidFill>
                  <a:srgbClr val="002060"/>
                </a:solidFill>
                <a:latin typeface="Comic Sans MS" panose="030F0702030302020204" pitchFamily="66" charset="0"/>
              </a:rPr>
            </a:br>
            <a:br>
              <a:rPr lang="en-GB" dirty="0">
                <a:solidFill>
                  <a:srgbClr val="002060"/>
                </a:solidFill>
                <a:latin typeface="Comic Sans MS" panose="030F0702030302020204" pitchFamily="66" charset="0"/>
              </a:rPr>
            </a:br>
            <a:r>
              <a:rPr lang="en-GB" sz="4000" dirty="0">
                <a:solidFill>
                  <a:srgbClr val="002060"/>
                </a:solidFill>
                <a:latin typeface="Comic Sans MS" panose="030F0702030302020204" pitchFamily="66" charset="0"/>
              </a:rPr>
              <a:t>WALT – </a:t>
            </a:r>
            <a:r>
              <a:rPr lang="en-GB" sz="3100" dirty="0">
                <a:solidFill>
                  <a:srgbClr val="002060"/>
                </a:solidFill>
                <a:latin typeface="Berlin Sans FB" panose="020E0602020502020306" pitchFamily="34" charset="0"/>
              </a:rPr>
              <a:t>Read aloud books closely matched to their improving phonic knowledge. Discuss the sequence of events in books.</a:t>
            </a:r>
            <a:br>
              <a:rPr lang="en-GB" sz="3100" dirty="0">
                <a:solidFill>
                  <a:srgbClr val="002060"/>
                </a:solidFill>
                <a:latin typeface="Berlin Sans FB" panose="020E0602020502020306" pitchFamily="34" charset="0"/>
              </a:rPr>
            </a:br>
            <a:r>
              <a:rPr lang="en-GB" sz="3100" dirty="0">
                <a:solidFill>
                  <a:srgbClr val="002060"/>
                </a:solidFill>
                <a:latin typeface="Berlin Sans FB" panose="020E0602020502020306" pitchFamily="34" charset="0"/>
              </a:rPr>
              <a:t>Answer questions about what has been read including those that require inference.</a:t>
            </a:r>
            <a:br>
              <a:rPr lang="en-GB" sz="3100" dirty="0">
                <a:solidFill>
                  <a:srgbClr val="002060"/>
                </a:solidFill>
                <a:latin typeface="Berlin Sans FB" panose="020E0602020502020306" pitchFamily="34" charset="0"/>
              </a:rPr>
            </a:br>
            <a:r>
              <a:rPr lang="en-GB" dirty="0"/>
              <a:t> </a:t>
            </a:r>
            <a:br>
              <a:rPr lang="en-GB" dirty="0"/>
            </a:br>
            <a:br>
              <a:rPr lang="en-GB" sz="4000" dirty="0">
                <a:solidFill>
                  <a:srgbClr val="002060"/>
                </a:solidFill>
                <a:latin typeface="Comic Sans MS" panose="030F0702030302020204" pitchFamily="66" charset="0"/>
              </a:rPr>
            </a:br>
            <a:endParaRPr lang="en-GB" dirty="0">
              <a:solidFill>
                <a:srgbClr val="002060"/>
              </a:solidFill>
              <a:latin typeface="Comic Sans MS" panose="030F0702030302020204" pitchFamily="66" charset="0"/>
            </a:endParaRPr>
          </a:p>
        </p:txBody>
      </p:sp>
      <p:pic>
        <p:nvPicPr>
          <p:cNvPr id="5" name="Picture 4">
            <a:extLst>
              <a:ext uri="{FF2B5EF4-FFF2-40B4-BE49-F238E27FC236}">
                <a16:creationId xmlns:a16="http://schemas.microsoft.com/office/drawing/2014/main" id="{420CA850-7E8C-4D9A-934C-54AE29CB6623}"/>
              </a:ext>
            </a:extLst>
          </p:cNvPr>
          <p:cNvPicPr>
            <a:picLocks noChangeAspect="1"/>
          </p:cNvPicPr>
          <p:nvPr/>
        </p:nvPicPr>
        <p:blipFill rotWithShape="1">
          <a:blip r:embed="rId3">
            <a:extLst>
              <a:ext uri="{28A0092B-C50C-407E-A947-70E740481C1C}">
                <a14:useLocalDpi xmlns:a14="http://schemas.microsoft.com/office/drawing/2010/main" val="0"/>
              </a:ext>
            </a:extLst>
          </a:blip>
          <a:srcRect l="27268" t="33847" r="21273" b="27800"/>
          <a:stretch/>
        </p:blipFill>
        <p:spPr>
          <a:xfrm>
            <a:off x="8474318" y="3228389"/>
            <a:ext cx="3129943" cy="2955086"/>
          </a:xfrm>
          <a:prstGeom prst="rect">
            <a:avLst/>
          </a:prstGeom>
        </p:spPr>
      </p:pic>
    </p:spTree>
    <p:extLst>
      <p:ext uri="{BB962C8B-B14F-4D97-AF65-F5344CB8AC3E}">
        <p14:creationId xmlns:p14="http://schemas.microsoft.com/office/powerpoint/2010/main" val="37556165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417943-4260-4CF3-9689-B81896DBBC7A}"/>
              </a:ext>
            </a:extLst>
          </p:cNvPr>
          <p:cNvSpPr>
            <a:spLocks noGrp="1"/>
          </p:cNvSpPr>
          <p:nvPr>
            <p:ph idx="1"/>
          </p:nvPr>
        </p:nvSpPr>
        <p:spPr>
          <a:xfrm>
            <a:off x="542778" y="247189"/>
            <a:ext cx="10515600" cy="6405402"/>
          </a:xfrm>
        </p:spPr>
        <p:txBody>
          <a:bodyPr/>
          <a:lstStyle/>
          <a:p>
            <a:pPr marL="0" indent="0">
              <a:buNone/>
            </a:pPr>
            <a:r>
              <a:rPr lang="en-GB" dirty="0">
                <a:solidFill>
                  <a:schemeClr val="accent5">
                    <a:lumMod val="75000"/>
                  </a:schemeClr>
                </a:solidFill>
                <a:latin typeface="Berlin Sans FB" panose="020E0602020502020306" pitchFamily="34" charset="0"/>
              </a:rPr>
              <a:t>Your turn:</a:t>
            </a:r>
          </a:p>
          <a:p>
            <a:pPr marL="0" indent="0">
              <a:buNone/>
            </a:pPr>
            <a:endParaRPr lang="en-GB" dirty="0">
              <a:solidFill>
                <a:schemeClr val="accent6">
                  <a:lumMod val="50000"/>
                </a:schemeClr>
              </a:solidFill>
              <a:latin typeface="Berlin Sans FB" panose="020E0602020502020306" pitchFamily="34" charset="0"/>
            </a:endParaRPr>
          </a:p>
          <a:p>
            <a:pPr marL="0" indent="0">
              <a:buNone/>
            </a:pPr>
            <a:r>
              <a:rPr lang="en-GB" dirty="0">
                <a:solidFill>
                  <a:schemeClr val="accent6">
                    <a:lumMod val="50000"/>
                  </a:schemeClr>
                </a:solidFill>
                <a:latin typeface="Berlin Sans FB" panose="020E0602020502020306" pitchFamily="34" charset="0"/>
              </a:rPr>
              <a:t>Look at the tricky words on the next slide and then read slides 26-31 again as a class.</a:t>
            </a:r>
          </a:p>
          <a:p>
            <a:pPr marL="0" indent="0">
              <a:buNone/>
            </a:pPr>
            <a:r>
              <a:rPr lang="en-GB" dirty="0">
                <a:solidFill>
                  <a:schemeClr val="accent6">
                    <a:lumMod val="50000"/>
                  </a:schemeClr>
                </a:solidFill>
                <a:latin typeface="Berlin Sans FB" panose="020E0602020502020306" pitchFamily="34" charset="0"/>
              </a:rPr>
              <a:t> </a:t>
            </a:r>
          </a:p>
          <a:p>
            <a:pPr marL="0" indent="0">
              <a:buNone/>
            </a:pPr>
            <a:r>
              <a:rPr lang="en-GB" dirty="0">
                <a:solidFill>
                  <a:schemeClr val="accent6">
                    <a:lumMod val="50000"/>
                  </a:schemeClr>
                </a:solidFill>
                <a:latin typeface="Berlin Sans FB" panose="020E0602020502020306" pitchFamily="34" charset="0"/>
              </a:rPr>
              <a:t>Read the final part of the story BogBabyText4 with your reading partner.</a:t>
            </a:r>
          </a:p>
          <a:p>
            <a:pPr marL="0" indent="0">
              <a:buNone/>
            </a:pPr>
            <a:endParaRPr lang="en-GB" dirty="0">
              <a:solidFill>
                <a:schemeClr val="accent5">
                  <a:lumMod val="50000"/>
                </a:schemeClr>
              </a:solidFill>
              <a:latin typeface="Berlin Sans FB Demi" panose="020E0802020502020306" pitchFamily="34" charset="0"/>
            </a:endParaRPr>
          </a:p>
          <a:p>
            <a:pPr marL="0" indent="0">
              <a:buNone/>
            </a:pPr>
            <a:endParaRPr lang="en-GB" dirty="0">
              <a:solidFill>
                <a:srgbClr val="00B050"/>
              </a:solidFill>
              <a:latin typeface="Berlin Sans FB Demi" panose="020E0802020502020306" pitchFamily="34" charset="0"/>
            </a:endParaRPr>
          </a:p>
          <a:p>
            <a:pPr marL="0" indent="0">
              <a:buNone/>
            </a:pPr>
            <a:endParaRPr lang="en-GB" dirty="0">
              <a:solidFill>
                <a:srgbClr val="00B050"/>
              </a:solidFill>
              <a:latin typeface="Berlin Sans FB Demi" panose="020E0802020502020306" pitchFamily="34" charset="0"/>
            </a:endParaRPr>
          </a:p>
          <a:p>
            <a:pPr marL="0" indent="0">
              <a:buNone/>
            </a:pPr>
            <a:endParaRPr lang="en-GB" dirty="0">
              <a:solidFill>
                <a:srgbClr val="00B050"/>
              </a:solidFill>
              <a:latin typeface="Berlin Sans FB Demi" panose="020E0802020502020306" pitchFamily="34" charset="0"/>
            </a:endParaRPr>
          </a:p>
        </p:txBody>
      </p:sp>
      <p:pic>
        <p:nvPicPr>
          <p:cNvPr id="6" name="Picture 5">
            <a:extLst>
              <a:ext uri="{FF2B5EF4-FFF2-40B4-BE49-F238E27FC236}">
                <a16:creationId xmlns:a16="http://schemas.microsoft.com/office/drawing/2014/main" id="{F27CE600-691C-44EC-848B-D5A5C4FAC0AB}"/>
              </a:ext>
            </a:extLst>
          </p:cNvPr>
          <p:cNvPicPr>
            <a:picLocks noChangeAspect="1"/>
          </p:cNvPicPr>
          <p:nvPr/>
        </p:nvPicPr>
        <p:blipFill rotWithShape="1">
          <a:blip r:embed="rId2">
            <a:extLst>
              <a:ext uri="{28A0092B-C50C-407E-A947-70E740481C1C}">
                <a14:useLocalDpi xmlns:a14="http://schemas.microsoft.com/office/drawing/2010/main" val="0"/>
              </a:ext>
            </a:extLst>
          </a:blip>
          <a:srcRect l="27268" t="33847" r="21273" b="27800"/>
          <a:stretch/>
        </p:blipFill>
        <p:spPr>
          <a:xfrm>
            <a:off x="8854146" y="3429000"/>
            <a:ext cx="3129943" cy="2955086"/>
          </a:xfrm>
          <a:prstGeom prst="rect">
            <a:avLst/>
          </a:prstGeom>
        </p:spPr>
      </p:pic>
      <p:pic>
        <p:nvPicPr>
          <p:cNvPr id="4" name="Picture 3">
            <a:extLst>
              <a:ext uri="{FF2B5EF4-FFF2-40B4-BE49-F238E27FC236}">
                <a16:creationId xmlns:a16="http://schemas.microsoft.com/office/drawing/2014/main" id="{C7DB7255-DE98-442D-8F6C-1632BC50A96B}"/>
              </a:ext>
            </a:extLst>
          </p:cNvPr>
          <p:cNvPicPr>
            <a:picLocks noChangeAspect="1"/>
          </p:cNvPicPr>
          <p:nvPr/>
        </p:nvPicPr>
        <p:blipFill>
          <a:blip r:embed="rId3"/>
          <a:stretch>
            <a:fillRect/>
          </a:stretch>
        </p:blipFill>
        <p:spPr>
          <a:xfrm>
            <a:off x="542778" y="3777673"/>
            <a:ext cx="2638793" cy="2257740"/>
          </a:xfrm>
          <a:prstGeom prst="rect">
            <a:avLst/>
          </a:prstGeom>
        </p:spPr>
      </p:pic>
      <p:pic>
        <p:nvPicPr>
          <p:cNvPr id="5" name="Picture 4">
            <a:extLst>
              <a:ext uri="{FF2B5EF4-FFF2-40B4-BE49-F238E27FC236}">
                <a16:creationId xmlns:a16="http://schemas.microsoft.com/office/drawing/2014/main" id="{D661FF77-04DE-4D94-B717-8F3B54D6F291}"/>
              </a:ext>
            </a:extLst>
          </p:cNvPr>
          <p:cNvPicPr>
            <a:picLocks noChangeAspect="1"/>
          </p:cNvPicPr>
          <p:nvPr/>
        </p:nvPicPr>
        <p:blipFill>
          <a:blip r:embed="rId4"/>
          <a:stretch>
            <a:fillRect/>
          </a:stretch>
        </p:blipFill>
        <p:spPr>
          <a:xfrm>
            <a:off x="4027051" y="3774979"/>
            <a:ext cx="2125845" cy="2257741"/>
          </a:xfrm>
          <a:prstGeom prst="rect">
            <a:avLst/>
          </a:prstGeom>
        </p:spPr>
      </p:pic>
    </p:spTree>
    <p:extLst>
      <p:ext uri="{BB962C8B-B14F-4D97-AF65-F5344CB8AC3E}">
        <p14:creationId xmlns:p14="http://schemas.microsoft.com/office/powerpoint/2010/main" val="24178457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1837" y="5150407"/>
            <a:ext cx="1669047" cy="830997"/>
          </a:xfrm>
          <a:prstGeom prst="rect">
            <a:avLst/>
          </a:prstGeom>
        </p:spPr>
        <p:txBody>
          <a:bodyPr wrap="none">
            <a:spAutoFit/>
          </a:bodyPr>
          <a:lstStyle/>
          <a:p>
            <a:r>
              <a:rPr lang="en-GB" sz="4800" dirty="0">
                <a:latin typeface="Comic Sans MS" panose="030F0702030302020204" pitchFamily="66" charset="0"/>
                <a:ea typeface="Calibri" panose="020F0502020204030204" pitchFamily="34" charset="0"/>
                <a:cs typeface="Times New Roman" panose="02020603050405020304" pitchFamily="18" charset="0"/>
              </a:rPr>
              <a:t>damp</a:t>
            </a:r>
            <a:endParaRPr lang="en-GB" sz="4800" dirty="0"/>
          </a:p>
        </p:txBody>
      </p:sp>
      <p:sp>
        <p:nvSpPr>
          <p:cNvPr id="3" name="Rectangle 2"/>
          <p:cNvSpPr/>
          <p:nvPr/>
        </p:nvSpPr>
        <p:spPr>
          <a:xfrm>
            <a:off x="1294412" y="2369711"/>
            <a:ext cx="4182605" cy="769441"/>
          </a:xfrm>
          <a:prstGeom prst="rect">
            <a:avLst/>
          </a:prstGeom>
        </p:spPr>
        <p:txBody>
          <a:bodyPr wrap="square">
            <a:spAutoFit/>
          </a:bodyPr>
          <a:lstStyle/>
          <a:p>
            <a:r>
              <a:rPr lang="en-GB" sz="4400" dirty="0">
                <a:latin typeface="Comic Sans MS" panose="030F0702030302020204" pitchFamily="66" charset="0"/>
                <a:ea typeface="Calibri" panose="020F0502020204030204" pitchFamily="34" charset="0"/>
                <a:cs typeface="Times New Roman" panose="02020603050405020304" pitchFamily="18" charset="0"/>
              </a:rPr>
              <a:t>bluebells</a:t>
            </a:r>
            <a:endParaRPr lang="en-GB" sz="4400" dirty="0"/>
          </a:p>
        </p:txBody>
      </p:sp>
      <p:sp>
        <p:nvSpPr>
          <p:cNvPr id="4" name="Rectangle 3"/>
          <p:cNvSpPr/>
          <p:nvPr/>
        </p:nvSpPr>
        <p:spPr>
          <a:xfrm>
            <a:off x="8391386" y="2754431"/>
            <a:ext cx="2034531" cy="769441"/>
          </a:xfrm>
          <a:prstGeom prst="rect">
            <a:avLst/>
          </a:prstGeom>
        </p:spPr>
        <p:txBody>
          <a:bodyPr wrap="none">
            <a:spAutoFit/>
          </a:bodyPr>
          <a:lstStyle/>
          <a:p>
            <a:r>
              <a:rPr lang="en-GB" sz="4400" dirty="0">
                <a:latin typeface="Comic Sans MS" panose="030F0702030302020204" pitchFamily="66" charset="0"/>
                <a:ea typeface="Calibri" panose="020F0502020204030204" pitchFamily="34" charset="0"/>
                <a:cs typeface="Times New Roman" panose="02020603050405020304" pitchFamily="18" charset="0"/>
              </a:rPr>
              <a:t>believe</a:t>
            </a:r>
            <a:endParaRPr lang="en-GB" sz="4400" dirty="0"/>
          </a:p>
        </p:txBody>
      </p:sp>
      <p:sp>
        <p:nvSpPr>
          <p:cNvPr id="5" name="Rectangle 4"/>
          <p:cNvSpPr/>
          <p:nvPr/>
        </p:nvSpPr>
        <p:spPr>
          <a:xfrm>
            <a:off x="4119375" y="269314"/>
            <a:ext cx="3919663" cy="769441"/>
          </a:xfrm>
          <a:prstGeom prst="rect">
            <a:avLst/>
          </a:prstGeom>
        </p:spPr>
        <p:txBody>
          <a:bodyPr wrap="none">
            <a:spAutoFit/>
          </a:bodyPr>
          <a:lstStyle/>
          <a:p>
            <a:r>
              <a:rPr lang="en-GB" sz="4400" b="1" u="sng" dirty="0">
                <a:latin typeface="Comic Sans MS" panose="030F0702030302020204" pitchFamily="66" charset="0"/>
              </a:rPr>
              <a:t>Tricky Words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78266" y="474871"/>
            <a:ext cx="1807448" cy="204616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792" y="611306"/>
            <a:ext cx="2143125" cy="2143125"/>
          </a:xfrm>
          <a:prstGeom prst="rect">
            <a:avLst/>
          </a:prstGeom>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t="10789" b="16776"/>
          <a:stretch/>
        </p:blipFill>
        <p:spPr>
          <a:xfrm>
            <a:off x="1058110" y="3387144"/>
            <a:ext cx="2476500" cy="1931832"/>
          </a:xfrm>
          <a:prstGeom prst="rect">
            <a:avLst/>
          </a:prstGeom>
        </p:spPr>
      </p:pic>
    </p:spTree>
    <p:extLst>
      <p:ext uri="{BB962C8B-B14F-4D97-AF65-F5344CB8AC3E}">
        <p14:creationId xmlns:p14="http://schemas.microsoft.com/office/powerpoint/2010/main" val="9887677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337646-29AA-468E-ABF6-AEC12D8E3005}"/>
              </a:ext>
            </a:extLst>
          </p:cNvPr>
          <p:cNvSpPr txBox="1"/>
          <p:nvPr/>
        </p:nvSpPr>
        <p:spPr>
          <a:xfrm>
            <a:off x="1575582" y="745588"/>
            <a:ext cx="8482818" cy="5293757"/>
          </a:xfrm>
          <a:prstGeom prst="rect">
            <a:avLst/>
          </a:prstGeom>
          <a:noFill/>
        </p:spPr>
        <p:txBody>
          <a:bodyPr wrap="square" rtlCol="0">
            <a:spAutoFit/>
          </a:bodyPr>
          <a:lstStyle/>
          <a:p>
            <a:r>
              <a:rPr lang="en-GB" sz="3200" dirty="0">
                <a:solidFill>
                  <a:schemeClr val="accent6">
                    <a:lumMod val="50000"/>
                  </a:schemeClr>
                </a:solidFill>
                <a:latin typeface="Berlin Sans FB Demi" panose="020E0802020502020306" pitchFamily="34" charset="0"/>
              </a:rPr>
              <a:t>Session 5      </a:t>
            </a:r>
            <a:r>
              <a:rPr lang="en-GB" sz="3200" dirty="0" err="1">
                <a:solidFill>
                  <a:schemeClr val="accent6">
                    <a:lumMod val="50000"/>
                  </a:schemeClr>
                </a:solidFill>
                <a:latin typeface="Berlin Sans FB Demi" panose="020E0802020502020306" pitchFamily="34" charset="0"/>
              </a:rPr>
              <a:t>SPaG</a:t>
            </a:r>
            <a:endParaRPr lang="en-GB" sz="3200" dirty="0">
              <a:solidFill>
                <a:schemeClr val="accent6">
                  <a:lumMod val="50000"/>
                </a:schemeClr>
              </a:solidFill>
              <a:latin typeface="Berlin Sans FB Demi" panose="020E0802020502020306" pitchFamily="34" charset="0"/>
            </a:endParaRPr>
          </a:p>
          <a:p>
            <a:endParaRPr lang="en-GB" sz="3200" dirty="0">
              <a:solidFill>
                <a:schemeClr val="accent5"/>
              </a:solidFill>
              <a:latin typeface="Berlin Sans FB Demi" panose="020E0802020502020306" pitchFamily="34" charset="0"/>
            </a:endParaRPr>
          </a:p>
          <a:p>
            <a:r>
              <a:rPr lang="en-GB" sz="3200" dirty="0">
                <a:solidFill>
                  <a:schemeClr val="accent5"/>
                </a:solidFill>
                <a:latin typeface="Berlin Sans FB Demi" panose="020E0802020502020306" pitchFamily="34" charset="0"/>
              </a:rPr>
              <a:t>WALT – to understand apostrophes for possession</a:t>
            </a:r>
          </a:p>
          <a:p>
            <a:endParaRPr lang="en-GB" sz="3200" dirty="0">
              <a:solidFill>
                <a:schemeClr val="accent5"/>
              </a:solidFill>
              <a:latin typeface="Berlin Sans FB Demi" panose="020E0802020502020306" pitchFamily="34" charset="0"/>
            </a:endParaRPr>
          </a:p>
          <a:p>
            <a:endParaRPr lang="en-GB" sz="3200" dirty="0">
              <a:solidFill>
                <a:schemeClr val="accent5"/>
              </a:solidFill>
              <a:latin typeface="Berlin Sans FB Demi" panose="020E0802020502020306" pitchFamily="34" charset="0"/>
            </a:endParaRPr>
          </a:p>
          <a:p>
            <a:r>
              <a:rPr lang="en-GB" sz="3200" dirty="0">
                <a:solidFill>
                  <a:schemeClr val="accent5"/>
                </a:solidFill>
                <a:latin typeface="Berlin Sans FB Demi" panose="020E0802020502020306" pitchFamily="34" charset="0"/>
              </a:rPr>
              <a:t>Work through the </a:t>
            </a:r>
            <a:r>
              <a:rPr lang="en-GB" sz="3200" dirty="0" err="1">
                <a:solidFill>
                  <a:schemeClr val="accent5"/>
                </a:solidFill>
                <a:latin typeface="Berlin Sans FB Demi" panose="020E0802020502020306" pitchFamily="34" charset="0"/>
              </a:rPr>
              <a:t>powerpoint</a:t>
            </a:r>
            <a:r>
              <a:rPr lang="en-GB" sz="3200" dirty="0">
                <a:solidFill>
                  <a:schemeClr val="accent5"/>
                </a:solidFill>
                <a:latin typeface="Berlin Sans FB Demi" panose="020E0802020502020306" pitchFamily="34" charset="0"/>
              </a:rPr>
              <a:t> as a class.</a:t>
            </a:r>
          </a:p>
          <a:p>
            <a:endParaRPr lang="en-GB" sz="3200" dirty="0">
              <a:solidFill>
                <a:schemeClr val="accent5"/>
              </a:solidFill>
              <a:latin typeface="Berlin Sans FB Demi" panose="020E0802020502020306" pitchFamily="34" charset="0"/>
            </a:endParaRPr>
          </a:p>
          <a:p>
            <a:r>
              <a:rPr lang="en-GB" sz="3200" dirty="0">
                <a:solidFill>
                  <a:schemeClr val="accent5"/>
                </a:solidFill>
                <a:latin typeface="Berlin Sans FB Demi" panose="020E0802020502020306" pitchFamily="34" charset="0"/>
              </a:rPr>
              <a:t>Complete the sheet on the next slide to go in your red books.</a:t>
            </a:r>
          </a:p>
          <a:p>
            <a:endParaRPr lang="en-GB" dirty="0"/>
          </a:p>
        </p:txBody>
      </p:sp>
    </p:spTree>
    <p:extLst>
      <p:ext uri="{BB962C8B-B14F-4D97-AF65-F5344CB8AC3E}">
        <p14:creationId xmlns:p14="http://schemas.microsoft.com/office/powerpoint/2010/main" val="30281449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8738D8-91F1-4D52-88F4-F1CE8AA2A13D}"/>
              </a:ext>
            </a:extLst>
          </p:cNvPr>
          <p:cNvPicPr>
            <a:picLocks noChangeAspect="1"/>
          </p:cNvPicPr>
          <p:nvPr/>
        </p:nvPicPr>
        <p:blipFill>
          <a:blip r:embed="rId2"/>
          <a:stretch>
            <a:fillRect/>
          </a:stretch>
        </p:blipFill>
        <p:spPr>
          <a:xfrm>
            <a:off x="3856384" y="399731"/>
            <a:ext cx="4518990" cy="6112313"/>
          </a:xfrm>
          <a:prstGeom prst="rect">
            <a:avLst/>
          </a:prstGeom>
        </p:spPr>
      </p:pic>
    </p:spTree>
    <p:extLst>
      <p:ext uri="{BB962C8B-B14F-4D97-AF65-F5344CB8AC3E}">
        <p14:creationId xmlns:p14="http://schemas.microsoft.com/office/powerpoint/2010/main" val="1805747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C7A1BA9D707FF438DD76E9248CFBC3E" ma:contentTypeVersion="13" ma:contentTypeDescription="Create a new document." ma:contentTypeScope="" ma:versionID="540a5cb39e0de43829cb987f9d0403b7">
  <xsd:schema xmlns:xsd="http://www.w3.org/2001/XMLSchema" xmlns:xs="http://www.w3.org/2001/XMLSchema" xmlns:p="http://schemas.microsoft.com/office/2006/metadata/properties" xmlns:ns2="5f81259d-cb50-45df-9336-b6086bdb30f3" xmlns:ns3="ee042b40-9eab-4ba2-b1d1-055faf18e17d" targetNamespace="http://schemas.microsoft.com/office/2006/metadata/properties" ma:root="true" ma:fieldsID="16524942ccd063ff960f0a7ebff8ae03" ns2:_="" ns3:_="">
    <xsd:import namespace="5f81259d-cb50-45df-9336-b6086bdb30f3"/>
    <xsd:import namespace="ee042b40-9eab-4ba2-b1d1-055faf18e17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81259d-cb50-45df-9336-b6086bdb30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e042b40-9eab-4ba2-b1d1-055faf18e17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A814A8-2257-4BA5-9BBF-BD3F0609F30E}">
  <ds:schemaRefs>
    <ds:schemaRef ds:uri="http://schemas.openxmlformats.org/package/2006/metadata/core-properties"/>
    <ds:schemaRef ds:uri="b6f34814-091f-496e-a805-6cb9376db808"/>
    <ds:schemaRef ds:uri="http://schemas.microsoft.com/office/2006/documentManagement/types"/>
    <ds:schemaRef ds:uri="fec9ab9d-2356-40c2-af30-2f6cbf978d21"/>
    <ds:schemaRef ds:uri="http://purl.org/dc/elements/1.1/"/>
    <ds:schemaRef ds:uri="http://schemas.microsoft.com/office/2006/metadata/properties"/>
    <ds:schemaRef ds:uri="http://purl.org/dc/term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CA84AF2F-4FF0-4424-AA59-ACB49EE8832B}">
  <ds:schemaRefs>
    <ds:schemaRef ds:uri="http://schemas.microsoft.com/sharepoint/v3/contenttype/forms"/>
  </ds:schemaRefs>
</ds:datastoreItem>
</file>

<file path=customXml/itemProps3.xml><?xml version="1.0" encoding="utf-8"?>
<ds:datastoreItem xmlns:ds="http://schemas.openxmlformats.org/officeDocument/2006/customXml" ds:itemID="{D114A692-70EA-496D-9E29-20E2697CA08E}"/>
</file>

<file path=docProps/app.xml><?xml version="1.0" encoding="utf-8"?>
<Properties xmlns="http://schemas.openxmlformats.org/officeDocument/2006/extended-properties" xmlns:vt="http://schemas.openxmlformats.org/officeDocument/2006/docPropsVTypes">
  <TotalTime>10182</TotalTime>
  <Words>507</Words>
  <Application>Microsoft Office PowerPoint</Application>
  <PresentationFormat>Widescreen</PresentationFormat>
  <Paragraphs>95</Paragraphs>
  <Slides>47</Slides>
  <Notes>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Arial</vt:lpstr>
      <vt:lpstr>Berlin Sans FB</vt:lpstr>
      <vt:lpstr>Berlin Sans FB Demi</vt:lpstr>
      <vt:lpstr>Calibri</vt:lpstr>
      <vt:lpstr>Calibri Light</vt:lpstr>
      <vt:lpstr>Comic Sans MS</vt:lpstr>
      <vt:lpstr>Times New Roman</vt:lpstr>
      <vt:lpstr>Office Theme</vt:lpstr>
      <vt:lpstr>4.4.22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Session 4  WALT – Read aloud books closely matched to their improving phonic knowledge. Discuss the sequence of events in books. Answer questions about what has been read including those that require inference.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Bog Baby wb 16.04.18</dc:title>
  <dc:creator>Lauren Baines</dc:creator>
  <cp:lastModifiedBy>Amanda Gilbert</cp:lastModifiedBy>
  <cp:revision>82</cp:revision>
  <dcterms:created xsi:type="dcterms:W3CDTF">2018-04-13T08:11:32Z</dcterms:created>
  <dcterms:modified xsi:type="dcterms:W3CDTF">2022-03-31T19:31:53Z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0x0101009C7A1BA9D707FF438DD76E9248CFBC3E</vt:lpwstr>
  </property>
</Properties>
</file>