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798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9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198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54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38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76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27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80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433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81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51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B3BDF-D217-4195-8B0E-4077A7DCDF1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90894-CBD8-444F-9677-3591239E2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23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0427" y="1347446"/>
            <a:ext cx="10268755" cy="2387600"/>
          </a:xfrm>
        </p:spPr>
        <p:txBody>
          <a:bodyPr/>
          <a:lstStyle/>
          <a:p>
            <a:pPr algn="l"/>
            <a:r>
              <a:rPr lang="en-GB" dirty="0" smtClean="0">
                <a:latin typeface="Twinkl" pitchFamily="2" charset="0"/>
              </a:rPr>
              <a:t>Draw a picture for each word</a:t>
            </a:r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582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260" y="1195754"/>
            <a:ext cx="10268755" cy="2686929"/>
          </a:xfrm>
        </p:spPr>
        <p:txBody>
          <a:bodyPr>
            <a:normAutofit/>
          </a:bodyPr>
          <a:lstStyle/>
          <a:p>
            <a:r>
              <a:rPr lang="en-GB" sz="15000" dirty="0" smtClean="0">
                <a:latin typeface="Twinkl" pitchFamily="2" charset="0"/>
              </a:rPr>
              <a:t>tree</a:t>
            </a:r>
            <a:endParaRPr lang="en-GB" sz="15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762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260" y="1195754"/>
            <a:ext cx="10268755" cy="2686929"/>
          </a:xfrm>
        </p:spPr>
        <p:txBody>
          <a:bodyPr>
            <a:normAutofit/>
          </a:bodyPr>
          <a:lstStyle/>
          <a:p>
            <a:r>
              <a:rPr lang="en-GB" sz="15000" dirty="0" smtClean="0">
                <a:latin typeface="Twinkl" pitchFamily="2" charset="0"/>
              </a:rPr>
              <a:t>boot</a:t>
            </a:r>
            <a:endParaRPr lang="en-GB" sz="15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46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260" y="1195754"/>
            <a:ext cx="10268755" cy="2686929"/>
          </a:xfrm>
        </p:spPr>
        <p:txBody>
          <a:bodyPr>
            <a:normAutofit/>
          </a:bodyPr>
          <a:lstStyle/>
          <a:p>
            <a:r>
              <a:rPr lang="en-GB" sz="15000" dirty="0" smtClean="0">
                <a:latin typeface="Twinkl" pitchFamily="2" charset="0"/>
              </a:rPr>
              <a:t>boat</a:t>
            </a:r>
            <a:endParaRPr lang="en-GB" sz="15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789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260" y="1195754"/>
            <a:ext cx="10268755" cy="2686929"/>
          </a:xfrm>
        </p:spPr>
        <p:txBody>
          <a:bodyPr>
            <a:normAutofit/>
          </a:bodyPr>
          <a:lstStyle/>
          <a:p>
            <a:r>
              <a:rPr lang="en-GB" sz="15000" dirty="0" smtClean="0">
                <a:latin typeface="Twinkl" pitchFamily="2" charset="0"/>
              </a:rPr>
              <a:t>fish</a:t>
            </a:r>
            <a:endParaRPr lang="en-GB" sz="15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852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260" y="1195754"/>
            <a:ext cx="10268755" cy="2686929"/>
          </a:xfrm>
        </p:spPr>
        <p:txBody>
          <a:bodyPr>
            <a:normAutofit/>
          </a:bodyPr>
          <a:lstStyle/>
          <a:p>
            <a:r>
              <a:rPr lang="en-GB" sz="15000" dirty="0" smtClean="0">
                <a:latin typeface="Twinkl" pitchFamily="2" charset="0"/>
              </a:rPr>
              <a:t>car</a:t>
            </a:r>
            <a:endParaRPr lang="en-GB" sz="15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638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</vt:lpstr>
      <vt:lpstr>Office Theme</vt:lpstr>
      <vt:lpstr>Draw a picture for each word</vt:lpstr>
      <vt:lpstr>tree</vt:lpstr>
      <vt:lpstr>boot</vt:lpstr>
      <vt:lpstr>boat</vt:lpstr>
      <vt:lpstr>fish</vt:lpstr>
      <vt:lpstr>car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Draw a picture for each word</dc:title>
  <dc:creator>H Anderson</dc:creator>
  <cp:lastModifiedBy>H Anderson</cp:lastModifiedBy>
  <cp:revision>1</cp:revision>
  <dcterms:created xsi:type="dcterms:W3CDTF">2020-09-20T13:02:39Z</dcterms:created>
  <dcterms:modified xsi:type="dcterms:W3CDTF">2020-09-20T13:03:12Z</dcterms:modified>
</cp:coreProperties>
</file>