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2" r:id="rId7"/>
    <p:sldId id="263" r:id="rId8"/>
    <p:sldId id="258" r:id="rId9"/>
    <p:sldId id="264" r:id="rId10"/>
    <p:sldId id="265" r:id="rId11"/>
    <p:sldId id="259" r:id="rId12"/>
    <p:sldId id="272" r:id="rId13"/>
    <p:sldId id="270" r:id="rId14"/>
    <p:sldId id="260" r:id="rId15"/>
    <p:sldId id="268" r:id="rId16"/>
    <p:sldId id="269" r:id="rId17"/>
    <p:sldId id="261" r:id="rId18"/>
    <p:sldId id="266" r:id="rId19"/>
    <p:sldId id="26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56C92E-6B98-4FD8-8EA3-656885EDD478}" v="22" dt="2022-01-09T14:53:46.0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D207E-4826-4218-9197-2EA6EDD017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0DB41-113C-4FD0-9BFE-2594D64EC2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07CE2-3BB5-4585-AB55-C77CF6029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C7E5A-EF18-4D68-B879-FD5B24C8C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1F5555-C2BC-4171-9439-9419B8B65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070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FE4DE-4D8F-4030-8608-FA0AADB3E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51065-968C-4CF6-8607-AF7652D8D7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E3566D-2E71-4BBB-B82C-77E56C822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88431-95FE-4A2E-9558-BD32C3D7D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2CA290-2A1E-4736-A52A-1DECACA6B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4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D3A1-BFFB-47F8-91CF-82D352FD4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AC418-38F4-49B1-9218-65BE5157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F823A-7E69-48CE-97F0-933FCC9AB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3894E8-12D9-40E7-BD3B-0D63E7E8B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26FCD-0F4A-422B-8B4D-17A309DC8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214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988FD-FEB5-46AD-AEB5-54F3E45B3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2AC8C-D778-4F7B-8836-23FABEF96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149E4-B5D7-4FF3-9829-C6D9F2998D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00C852-8A9C-49BA-967A-C3CF89A71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97033A-81AF-4E75-B422-9D6AE37B1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543D42-E9E8-42A2-8B79-F44466126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228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24951-7C72-43F6-8BC8-468BAE4B9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4840F4-2DAC-4A75-9619-FB0953729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32732-6081-4750-AFB0-D312CF8EE0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CFA36A-CF0C-4A61-A31F-588092897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2202A9-AD4C-477F-A867-624F96D153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2F7D4F-E5F7-4638-B300-950C7630F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B0CDE4-00DE-4E43-96B3-55411A4F2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2B7C8-0FA8-4C77-8E63-536C9AF79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777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5D5D9-C9BE-41F8-A5A4-48FA7D6FD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7675F9-6249-4DDF-BD48-5A21C5063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5C91DC-0135-428C-AE29-626FD5B0C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D460E3-2549-4DA7-999C-39A5DCD6D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276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DD9D53-90A9-457B-A916-A5218B1A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B90A93-8BCA-4F43-9635-AF4C081CC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70CC52-3F88-4EF2-902C-D6C57B3CC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9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6C933-22D2-42F2-99C4-5F289F8B7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149D4-15B2-4AF4-BA78-07C01022B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229780-176F-4C33-9610-9A0091AD77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CBD798-5656-431B-B5D6-0DF011CD1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179422-BEF5-433C-A2A9-668DF8507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3BE552-6CBF-431B-855B-11898FCC3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826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177BC-E707-483D-BC66-B69D058BD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E6880-975F-4DAE-881F-54F746A263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B4428-03DC-4D8D-8F91-014E4C707A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EEB6BD-8C08-4D33-8114-8CC008D4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8DC845-7763-4A29-A265-18B83E886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C87E12-E2FE-429D-9A21-64FDFD637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08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FE1F7-5BA2-4D74-9C02-59A96A333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955849-2406-4025-9D1D-495C17ABA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AE3D9-7B53-4B41-9C31-243177726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E09E8-94C5-4B7A-88B1-709258611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5907C-E5FA-4746-9CD3-2A08640D1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395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001334-D8D5-4463-AC48-9F0B50222B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F4A03-D049-4B78-BD04-E91C1750B0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3237B5-53E9-408C-8D29-971BF62C5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D1AAE-36F6-46C4-A0A5-4541CE2D8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ABD4F-FB39-43D6-BF06-B441F5441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9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165FBE-748B-4C3A-BD51-F77E094C6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BF06C8-CAAC-437C-9CFA-FD55898191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F310A-8F11-472F-B704-74A45FC5CF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A1475-7C9A-4DEE-8AED-AE4524353F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C0B7C-782D-4399-A51E-B2E652BC2E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69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phonicsplay.co.uk/resources/phase/5/alt-spellings-ai?utm_source=pdf&amp;utm_medium=text_link&amp;utm_campaign=phonicsplay&amp;utm_term=planning&amp;utm_content=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phonicsplay.co.uk/resources/phase/5/alt-spellings-ai?utm_source=pdf&amp;utm_medium=text_link&amp;utm_campaign=phonicsplay&amp;utm_term=planning&amp;utm_content=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phonicsplay.co.uk/resources/phase/5/alt-spellings-ai?utm_source=pdf&amp;utm_medium=text_link&amp;utm_campaign=phonicsplay&amp;utm_term=planning&amp;utm_content=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phonicsplay.co.uk/resources/phase/6/past-tense-penguins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B491-4190-4E40-9782-10E213D55F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8363"/>
            <a:ext cx="9144000" cy="2387600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  <a:t>Year 2 </a:t>
            </a:r>
            <a:b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</a:br>
            <a: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  <a:t>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0F5E4E-0CE1-436D-B5CD-C5BF94D82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31570" y="4170208"/>
            <a:ext cx="8487832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Past Tense</a:t>
            </a:r>
          </a:p>
          <a:p>
            <a:endParaRPr lang="en-GB" dirty="0"/>
          </a:p>
          <a:p>
            <a:r>
              <a:rPr lang="en-GB" dirty="0"/>
              <a:t>Use </a:t>
            </a:r>
            <a:r>
              <a:rPr lang="en-GB" dirty="0" err="1"/>
              <a:t>Phonicsplay</a:t>
            </a:r>
            <a:r>
              <a:rPr lang="en-GB" dirty="0"/>
              <a:t> and games to print out if time allows to support sounds being taught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D89C514B-B4D6-48E7-96C0-C1DEB74BE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7534" y="1389063"/>
            <a:ext cx="2791707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quirrel clip art">
            <a:extLst>
              <a:ext uri="{FF2B5EF4-FFF2-40B4-BE49-F238E27FC236}">
                <a16:creationId xmlns:a16="http://schemas.microsoft.com/office/drawing/2014/main" id="{75B274DF-72B2-4112-AD12-CC1B1EB5A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11" y="4470841"/>
            <a:ext cx="2006159" cy="200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2683DECF-59E6-479B-8BB8-75653C46A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526" y="2653844"/>
            <a:ext cx="1575933" cy="189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badger clip art">
            <a:extLst>
              <a:ext uri="{FF2B5EF4-FFF2-40B4-BE49-F238E27FC236}">
                <a16:creationId xmlns:a16="http://schemas.microsoft.com/office/drawing/2014/main" id="{22979CCA-3252-4DF9-B938-244984EB1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59" y="514350"/>
            <a:ext cx="1866900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27B4E61D-4D89-499D-921B-E327A6C5AC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5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29"/>
    </mc:Choice>
    <mc:Fallback xmlns="">
      <p:transition spd="slow" advTm="36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C58BF-D9CE-465A-A7A3-6A46AB973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Monday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C5354-3A9A-4D6E-8BA1-3D9ABD79A2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dirty="0"/>
              <a:t>Play Phoneme Spotter. Read the Phoneme Spotter text as a class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Alternative Spellings /ai/ (phonicsplay.co.uk)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Write down all the different ways that you find in your phonics books.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How many did you spot?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ay  </a:t>
            </a:r>
            <a:r>
              <a:rPr lang="en-GB" dirty="0" err="1">
                <a:latin typeface="Comic Sans MS" panose="030F0702030302020204" pitchFamily="66" charset="0"/>
              </a:rPr>
              <a:t>ea</a:t>
            </a:r>
            <a:r>
              <a:rPr lang="en-GB" dirty="0">
                <a:latin typeface="Comic Sans MS" panose="030F0702030302020204" pitchFamily="66" charset="0"/>
              </a:rPr>
              <a:t>  a-e  a ai </a:t>
            </a:r>
            <a:r>
              <a:rPr lang="en-GB" dirty="0" err="1">
                <a:latin typeface="Comic Sans MS" panose="030F0702030302020204" pitchFamily="66" charset="0"/>
              </a:rPr>
              <a:t>eigh</a:t>
            </a:r>
            <a:r>
              <a:rPr lang="en-GB" dirty="0">
                <a:latin typeface="Comic Sans MS" panose="030F0702030302020204" pitchFamily="66" charset="0"/>
              </a:rPr>
              <a:t>  </a:t>
            </a:r>
            <a:r>
              <a:rPr lang="en-GB" dirty="0" err="1">
                <a:latin typeface="Comic Sans MS" panose="030F0702030302020204" pitchFamily="66" charset="0"/>
              </a:rPr>
              <a:t>ey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98CB7499-2545-46F1-81AA-7ED728C161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934922" y="4807935"/>
            <a:ext cx="1809749" cy="1684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9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5DE21-B648-4DF9-A105-03976E275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00B050"/>
                </a:solidFill>
                <a:latin typeface="Comic Sans MS" panose="030F0702030302020204" pitchFamily="66" charset="0"/>
              </a:rPr>
              <a:t>Monday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C142E-8D89-45AB-B164-9BED1F4C7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52395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We are going to learn about the 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past tense.  </a:t>
            </a: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Some words change completely.</a:t>
            </a:r>
          </a:p>
          <a:p>
            <a:pPr marL="0" indent="0" algn="ctr">
              <a:buNone/>
            </a:pPr>
            <a:endParaRPr lang="en-GB" sz="35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Write the matching pairs in your book.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go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		looked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come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		said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		         </a:t>
            </a: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look		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came				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say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			went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FBD73980-F43A-42F8-98F8-678D403419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811509" y="4577103"/>
            <a:ext cx="2057680" cy="191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3974AD0-4E2B-479F-8B44-A781761448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5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07"/>
    </mc:Choice>
    <mc:Fallback xmlns="">
      <p:transition spd="slow" advTm="332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438D6-B77B-4490-8DD6-01AF42EB7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Monday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3E9EA-3F35-4A2F-819E-E22DE702A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Finish the sentences and change it to past tense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Today </a:t>
            </a:r>
            <a:r>
              <a:rPr lang="en-GB" dirty="0">
                <a:latin typeface="Comic Sans MS" panose="030F0702030302020204" pitchFamily="66" charset="0"/>
              </a:rPr>
              <a:t>				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Yesterday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 go to the park.	 	I……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We come to school.		We ……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You say jump.			You…..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5F02F0BE-FF71-486C-838E-49A19E153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811509" y="4577103"/>
            <a:ext cx="2057680" cy="191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440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55F0E-FD8F-41F9-82D2-79494DE8C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7F1EC-B38A-4960-B8F6-4B9ED9DAC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dirty="0"/>
              <a:t>Play Word Sort as a class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Alternative Spellings /ai/ (phonicsplay.co.uk)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Write down a word for each spelling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ay  </a:t>
            </a:r>
            <a:r>
              <a:rPr lang="en-GB" dirty="0" err="1">
                <a:latin typeface="Comic Sans MS" panose="030F0702030302020204" pitchFamily="66" charset="0"/>
              </a:rPr>
              <a:t>ea</a:t>
            </a:r>
            <a:r>
              <a:rPr lang="en-GB" dirty="0">
                <a:latin typeface="Comic Sans MS" panose="030F0702030302020204" pitchFamily="66" charset="0"/>
              </a:rPr>
              <a:t>  a-e  a ai </a:t>
            </a:r>
            <a:r>
              <a:rPr lang="en-GB" dirty="0" err="1">
                <a:latin typeface="Comic Sans MS" panose="030F0702030302020204" pitchFamily="66" charset="0"/>
              </a:rPr>
              <a:t>eigh</a:t>
            </a:r>
            <a:r>
              <a:rPr lang="en-GB" dirty="0">
                <a:latin typeface="Comic Sans MS" panose="030F0702030302020204" pitchFamily="66" charset="0"/>
              </a:rPr>
              <a:t>  </a:t>
            </a:r>
            <a:r>
              <a:rPr lang="en-GB" dirty="0" err="1">
                <a:latin typeface="Comic Sans MS" panose="030F0702030302020204" pitchFamily="66" charset="0"/>
              </a:rPr>
              <a:t>ey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		</a:t>
            </a:r>
          </a:p>
        </p:txBody>
      </p:sp>
      <p:pic>
        <p:nvPicPr>
          <p:cNvPr id="5124" name="Picture 4" descr="See the source image">
            <a:extLst>
              <a:ext uri="{FF2B5EF4-FFF2-40B4-BE49-F238E27FC236}">
                <a16:creationId xmlns:a16="http://schemas.microsoft.com/office/drawing/2014/main" id="{609AA6FA-A5CF-4EEF-9E94-3E9D97B58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7741" y="4025900"/>
            <a:ext cx="2017059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604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46A07-1914-4847-9047-B6BBABE44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C1F523-670A-4A6F-8735-4B00D1164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3438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4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-ed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Read these words together.  Say each one in the past tense too.  Write the words in your book.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Can you add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-ed</a:t>
            </a:r>
            <a:r>
              <a:rPr lang="en-GB" dirty="0">
                <a:latin typeface="Comic Sans MS" panose="030F0702030302020204" pitchFamily="66" charset="0"/>
              </a:rPr>
              <a:t>?</a:t>
            </a:r>
          </a:p>
          <a:p>
            <a:pPr marL="0" indent="0"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 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jump	walk	ask		play</a:t>
            </a:r>
          </a:p>
          <a:p>
            <a:pPr marL="0" indent="0">
              <a:buNone/>
            </a:pPr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	turn	     want	     wash 	sort</a:t>
            </a:r>
          </a:p>
          <a:p>
            <a:endParaRPr lang="en-GB" dirty="0"/>
          </a:p>
        </p:txBody>
      </p:sp>
      <p:pic>
        <p:nvPicPr>
          <p:cNvPr id="4" name="Picture 4" descr="See the source image">
            <a:extLst>
              <a:ext uri="{FF2B5EF4-FFF2-40B4-BE49-F238E27FC236}">
                <a16:creationId xmlns:a16="http://schemas.microsoft.com/office/drawing/2014/main" id="{79512A4C-0570-4CAB-85C1-CBEA97952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3165" y="3816713"/>
            <a:ext cx="2201636" cy="249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D9E9574-823E-41AE-8EE7-4B8CD8817F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90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70"/>
    </mc:Choice>
    <mc:Fallback xmlns="">
      <p:transition spd="slow" advTm="278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54ADE-7A94-43A0-83FD-4AF6E06FA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95E47-9B84-470C-90EC-D9BCEB7A46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Finish the sentences and change it to past tense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Today </a:t>
            </a:r>
            <a:r>
              <a:rPr lang="en-GB" dirty="0">
                <a:latin typeface="Comic Sans MS" panose="030F0702030302020204" pitchFamily="66" charset="0"/>
              </a:rPr>
              <a:t>				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Yesterday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walk slowly.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		I …..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jump high.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		I …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wash my hands.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	I…</a:t>
            </a:r>
          </a:p>
        </p:txBody>
      </p:sp>
      <p:pic>
        <p:nvPicPr>
          <p:cNvPr id="4" name="Picture 4" descr="See the source image">
            <a:extLst>
              <a:ext uri="{FF2B5EF4-FFF2-40B4-BE49-F238E27FC236}">
                <a16:creationId xmlns:a16="http://schemas.microsoft.com/office/drawing/2014/main" id="{48CA985F-4114-4EF7-826A-095BB8AD1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3165" y="3816713"/>
            <a:ext cx="2201636" cy="249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641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1C7BC8-0164-4A14-B014-6815A5DF6608}"/>
              </a:ext>
            </a:extLst>
          </p:cNvPr>
          <p:cNvSpPr/>
          <p:nvPr/>
        </p:nvSpPr>
        <p:spPr>
          <a:xfrm>
            <a:off x="1480457" y="420077"/>
            <a:ext cx="93181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 </a:t>
            </a:r>
            <a:r>
              <a:rPr lang="en-GB" sz="4000" dirty="0">
                <a:latin typeface="Comic Sans MS" panose="030F0702030302020204" pitchFamily="66" charset="0"/>
              </a:rPr>
              <a:t>	</a:t>
            </a:r>
            <a:endParaRPr lang="en-GB" sz="4000" dirty="0"/>
          </a:p>
        </p:txBody>
      </p:sp>
      <p:pic>
        <p:nvPicPr>
          <p:cNvPr id="6146" name="Picture 2" descr="See the source image">
            <a:extLst>
              <a:ext uri="{FF2B5EF4-FFF2-40B4-BE49-F238E27FC236}">
                <a16:creationId xmlns:a16="http://schemas.microsoft.com/office/drawing/2014/main" id="{99C874E0-4968-49B7-8ABF-9DED71D34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6744" y="4140690"/>
            <a:ext cx="1589314" cy="204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CD94217-149B-4CD6-9DB8-3C7760E0082F}"/>
              </a:ext>
            </a:extLst>
          </p:cNvPr>
          <p:cNvSpPr/>
          <p:nvPr/>
        </p:nvSpPr>
        <p:spPr>
          <a:xfrm>
            <a:off x="1057101" y="1233943"/>
            <a:ext cx="104310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read these words?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spot any digraphs?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Mrs		Mr		hour		parents</a:t>
            </a:r>
          </a:p>
          <a:p>
            <a:pPr algn="ctr"/>
            <a:endParaRPr lang="en-GB" sz="32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Everybody	every	whole	who</a:t>
            </a:r>
          </a:p>
        </p:txBody>
      </p:sp>
    </p:spTree>
    <p:extLst>
      <p:ext uri="{BB962C8B-B14F-4D97-AF65-F5344CB8AC3E}">
        <p14:creationId xmlns:p14="http://schemas.microsoft.com/office/powerpoint/2010/main" val="1876661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52D1E8-04A6-4A6D-B3AB-B951D20D9A9B}"/>
              </a:ext>
            </a:extLst>
          </p:cNvPr>
          <p:cNvSpPr txBox="1"/>
          <p:nvPr/>
        </p:nvSpPr>
        <p:spPr>
          <a:xfrm>
            <a:off x="4897514" y="719092"/>
            <a:ext cx="3149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DC252F-0131-422F-B5C5-9417CA471C66}"/>
              </a:ext>
            </a:extLst>
          </p:cNvPr>
          <p:cNvSpPr txBox="1"/>
          <p:nvPr/>
        </p:nvSpPr>
        <p:spPr>
          <a:xfrm>
            <a:off x="1305017" y="1997337"/>
            <a:ext cx="9942991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well do you know these words?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fontAlgn="base"/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today	was		are</a:t>
            </a:r>
          </a:p>
          <a:p>
            <a:pPr fontAlgn="base"/>
            <a:endParaRPr lang="en-GB" sz="36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you		my		they</a:t>
            </a:r>
            <a:endParaRPr lang="en-GB" sz="3200" b="1" dirty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6" descr="See the source image">
            <a:extLst>
              <a:ext uri="{FF2B5EF4-FFF2-40B4-BE49-F238E27FC236}">
                <a16:creationId xmlns:a16="http://schemas.microsoft.com/office/drawing/2014/main" id="{95FAE223-84D5-4D4F-8ED1-DB1FEAD08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BF41600-8E50-4BCE-B183-CD1B0D189D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79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87"/>
    </mc:Choice>
    <mc:Fallback xmlns="">
      <p:transition spd="slow" advTm="30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AE1CD-8C03-415F-AC38-00EBDB8DF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CFDC26-536F-4971-9843-0E0C88272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523954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Today we are going to write the words we sent home for you to learn.  You can choose to write the whole sentence or just the words.</a:t>
            </a:r>
          </a:p>
          <a:p>
            <a:pPr fontAlgn="base"/>
            <a:r>
              <a:rPr lang="en-GB" b="1" dirty="0">
                <a:solidFill>
                  <a:srgbClr val="00B050"/>
                </a:solidFill>
                <a:latin typeface="Comic Sans MS" panose="030F0702030302020204" pitchFamily="66" charset="0"/>
              </a:rPr>
              <a:t>I am happy _____.</a:t>
            </a:r>
          </a:p>
          <a:p>
            <a:pPr fontAlgn="base"/>
            <a:r>
              <a:rPr lang="en-GB" b="1" dirty="0">
                <a:solidFill>
                  <a:srgbClr val="00B050"/>
                </a:solidFill>
                <a:latin typeface="Comic Sans MS" panose="030F0702030302020204" pitchFamily="66" charset="0"/>
              </a:rPr>
              <a:t>I ___ outside.</a:t>
            </a:r>
          </a:p>
          <a:p>
            <a:pPr fontAlgn="base"/>
            <a:r>
              <a:rPr lang="en-GB" b="1" dirty="0">
                <a:solidFill>
                  <a:srgbClr val="00B050"/>
                </a:solidFill>
                <a:latin typeface="Comic Sans MS" panose="030F0702030302020204" pitchFamily="66" charset="0"/>
              </a:rPr>
              <a:t>Where ___ we?</a:t>
            </a:r>
          </a:p>
          <a:p>
            <a:pPr fontAlgn="base"/>
            <a:r>
              <a:rPr lang="en-GB" b="1" dirty="0">
                <a:solidFill>
                  <a:srgbClr val="00B050"/>
                </a:solidFill>
                <a:latin typeface="Comic Sans MS" panose="030F0702030302020204" pitchFamily="66" charset="0"/>
              </a:rPr>
              <a:t>Thank ___.</a:t>
            </a:r>
          </a:p>
          <a:p>
            <a:pPr fontAlgn="base"/>
            <a:r>
              <a:rPr lang="en-GB" b="1" dirty="0">
                <a:solidFill>
                  <a:srgbClr val="00B050"/>
                </a:solidFill>
                <a:latin typeface="Comic Sans MS" panose="030F0702030302020204" pitchFamily="66" charset="0"/>
              </a:rPr>
              <a:t>This is __ book.</a:t>
            </a:r>
          </a:p>
          <a:p>
            <a:pPr fontAlgn="base"/>
            <a:r>
              <a:rPr lang="en-GB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____ want it!</a:t>
            </a:r>
            <a:endParaRPr lang="en-GB" sz="2400" b="1" dirty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4" name="Picture 6" descr="See the source image">
            <a:extLst>
              <a:ext uri="{FF2B5EF4-FFF2-40B4-BE49-F238E27FC236}">
                <a16:creationId xmlns:a16="http://schemas.microsoft.com/office/drawing/2014/main" id="{04F6B23E-ED6F-4D64-8032-B3AFA8318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562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49190B7-DA98-4467-80E3-263C3CECA7D9}"/>
              </a:ext>
            </a:extLst>
          </p:cNvPr>
          <p:cNvSpPr/>
          <p:nvPr/>
        </p:nvSpPr>
        <p:spPr>
          <a:xfrm>
            <a:off x="941614" y="1609156"/>
            <a:ext cx="103087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/>
              <a:t>Play Best Bet as a class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4400" dirty="0">
                <a:hlinkClick r:id="rId2"/>
              </a:rPr>
              <a:t>Alternative Spellings /ai/ (phonicsplay.co.uk)</a:t>
            </a:r>
            <a:br>
              <a:rPr lang="en-GB" sz="4400" dirty="0">
                <a:latin typeface="Comic Sans MS" panose="030F0702030302020204" pitchFamily="66" charset="0"/>
              </a:rPr>
            </a:b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Image result for Cartoon School Kids Clip Art">
            <a:extLst>
              <a:ext uri="{FF2B5EF4-FFF2-40B4-BE49-F238E27FC236}">
                <a16:creationId xmlns:a16="http://schemas.microsoft.com/office/drawing/2014/main" id="{D716694B-B078-4A76-81DC-2CBD82A50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759" y="4441867"/>
            <a:ext cx="2202589" cy="209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634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B2DAF02-3E84-40CC-B242-E73D5FDF1997}"/>
              </a:ext>
            </a:extLst>
          </p:cNvPr>
          <p:cNvSpPr/>
          <p:nvPr/>
        </p:nvSpPr>
        <p:spPr>
          <a:xfrm>
            <a:off x="479651" y="2228672"/>
            <a:ext cx="105596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3" name="Picture 2" descr="Image result for Cartoon School Kids Clip Art">
            <a:extLst>
              <a:ext uri="{FF2B5EF4-FFF2-40B4-BE49-F238E27FC236}">
                <a16:creationId xmlns:a16="http://schemas.microsoft.com/office/drawing/2014/main" id="{A0974B0A-67DA-4134-B8B2-CDA3A5451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2959" y="4406899"/>
            <a:ext cx="2239390" cy="212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D5BE735-A87A-4CAE-9C29-67D2A1A8B051}"/>
              </a:ext>
            </a:extLst>
          </p:cNvPr>
          <p:cNvSpPr/>
          <p:nvPr/>
        </p:nvSpPr>
        <p:spPr>
          <a:xfrm>
            <a:off x="3374966" y="850268"/>
            <a:ext cx="51538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Thursday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4711CC-CEF4-4A4F-A129-291A76CB01A7}"/>
              </a:ext>
            </a:extLst>
          </p:cNvPr>
          <p:cNvSpPr/>
          <p:nvPr/>
        </p:nvSpPr>
        <p:spPr>
          <a:xfrm>
            <a:off x="738187" y="1606527"/>
            <a:ext cx="107156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-ed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Read these words together.  Say each one in the past tense too.  Write the words in your book.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you add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-ed</a:t>
            </a:r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if the word has 1 syllable, 1 vowel and it ends in 1 consonant, you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double</a:t>
            </a:r>
            <a:r>
              <a:rPr lang="en-GB" sz="2800" dirty="0">
                <a:latin typeface="Comic Sans MS" panose="030F0702030302020204" pitchFamily="66" charset="0"/>
              </a:rPr>
              <a:t> the final consonant before you add 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-ed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 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beg		hum		rob		jog		rub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B74B853-E2B8-4663-91B4-F95BE811D2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88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205"/>
    </mc:Choice>
    <mc:Fallback xmlns="">
      <p:transition spd="slow" advTm="35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D1266A0-EC14-4209-8B76-A3FF3DDDF496}"/>
              </a:ext>
            </a:extLst>
          </p:cNvPr>
          <p:cNvSpPr/>
          <p:nvPr/>
        </p:nvSpPr>
        <p:spPr>
          <a:xfrm>
            <a:off x="573295" y="1469057"/>
            <a:ext cx="1113905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Finish the sentences and change it to past tense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Today </a:t>
            </a:r>
            <a:r>
              <a:rPr lang="en-GB" sz="3600" dirty="0">
                <a:latin typeface="Comic Sans MS" panose="030F0702030302020204" pitchFamily="66" charset="0"/>
              </a:rPr>
              <a:t>				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Yesterday</a:t>
            </a:r>
          </a:p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I drop the ball.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			I …..</a:t>
            </a:r>
          </a:p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I hug my mum.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			I …</a:t>
            </a:r>
          </a:p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I shop for sweets.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		I…</a:t>
            </a:r>
          </a:p>
          <a:p>
            <a:endParaRPr lang="en-GB" sz="4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Image result for Cartoon School Kids Clip Art">
            <a:extLst>
              <a:ext uri="{FF2B5EF4-FFF2-40B4-BE49-F238E27FC236}">
                <a16:creationId xmlns:a16="http://schemas.microsoft.com/office/drawing/2014/main" id="{9FCC16A4-726F-4461-91F7-839E219B9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108" y="4223657"/>
            <a:ext cx="2432241" cy="231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388D55-A1C3-4A5C-9AC5-470B178417EF}"/>
              </a:ext>
            </a:extLst>
          </p:cNvPr>
          <p:cNvSpPr txBox="1"/>
          <p:nvPr/>
        </p:nvSpPr>
        <p:spPr>
          <a:xfrm>
            <a:off x="3701934" y="812900"/>
            <a:ext cx="47881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Thursday</a:t>
            </a:r>
          </a:p>
        </p:txBody>
      </p:sp>
    </p:spTree>
    <p:extLst>
      <p:ext uri="{BB962C8B-B14F-4D97-AF65-F5344CB8AC3E}">
        <p14:creationId xmlns:p14="http://schemas.microsoft.com/office/powerpoint/2010/main" val="3341888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7D263B-B519-4D1C-85C2-318FA31085B6}"/>
              </a:ext>
            </a:extLst>
          </p:cNvPr>
          <p:cNvSpPr/>
          <p:nvPr/>
        </p:nvSpPr>
        <p:spPr>
          <a:xfrm>
            <a:off x="925285" y="301509"/>
            <a:ext cx="1084217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  <a:p>
            <a:pPr algn="ctr"/>
            <a:endParaRPr lang="en-GB" sz="44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Play Phonics Play Past Tense Penguins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dirty="0">
                <a:hlinkClick r:id="rId2"/>
              </a:rPr>
              <a:t>Past Tense Penguins (phonicsplay.co.uk)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2054" name="Picture 6" descr="See the source image">
            <a:extLst>
              <a:ext uri="{FF2B5EF4-FFF2-40B4-BE49-F238E27FC236}">
                <a16:creationId xmlns:a16="http://schemas.microsoft.com/office/drawing/2014/main" id="{F990CBE3-AC6C-470B-B817-044CC70DE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742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69EE1-8E4C-4DCC-9A80-80056B9BF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94330"/>
            <a:ext cx="9144000" cy="856066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81EFC7-F210-459A-B6AB-A15C9CE0AA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778924"/>
            <a:ext cx="9144000" cy="3956713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Add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–ed 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to words already end in ‘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’.</a:t>
            </a:r>
          </a:p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Drop it and add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-ed</a:t>
            </a:r>
          </a:p>
          <a:p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trad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trad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</a:p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rat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	rat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</a:p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hop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	hop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</a:p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lov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	lov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  <a:p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208951DF-4D06-44E0-A9F3-8AC4915EB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347" y="4290319"/>
            <a:ext cx="1589314" cy="204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7FFB66F-57E9-4A39-BEDF-99F8654245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1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17"/>
    </mc:Choice>
    <mc:Fallback xmlns="">
      <p:transition spd="slow" advTm="28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96F0C-8984-4396-B007-2C9DCEAFB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DA6CD-DB61-4443-92E5-97A94ADC3B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Finish the sentences and change it to past tense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Today </a:t>
            </a:r>
            <a:r>
              <a:rPr lang="en-GB" dirty="0">
                <a:latin typeface="Comic Sans MS" panose="030F0702030302020204" pitchFamily="66" charset="0"/>
              </a:rPr>
              <a:t>				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Yesterday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love my dog.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		I …..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arrange the books.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	I …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smile at my friend.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	I…</a:t>
            </a:r>
          </a:p>
          <a:p>
            <a:pPr marL="0" indent="0">
              <a:buNone/>
            </a:pPr>
            <a:endParaRPr lang="en-GB" sz="1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5966CA7E-888F-4F19-88E4-70D7BE020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6744" y="4140690"/>
            <a:ext cx="1589314" cy="204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9488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67f8702-622b-448a-9457-326658c8ae9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7A48DE69522E40BD793EED2C9ED6AB" ma:contentTypeVersion="14" ma:contentTypeDescription="Create a new document." ma:contentTypeScope="" ma:versionID="5e7fb6745b878c4acebe88711a3335a0">
  <xsd:schema xmlns:xsd="http://www.w3.org/2001/XMLSchema" xmlns:xs="http://www.w3.org/2001/XMLSchema" xmlns:p="http://schemas.microsoft.com/office/2006/metadata/properties" xmlns:ns3="d7b49180-77c2-4c8f-8d92-4fc75581db22" xmlns:ns4="667f8702-622b-448a-9457-326658c8ae98" targetNamespace="http://schemas.microsoft.com/office/2006/metadata/properties" ma:root="true" ma:fieldsID="f35df365bb42284cd35d6ed83810100c" ns3:_="" ns4:_="">
    <xsd:import namespace="d7b49180-77c2-4c8f-8d92-4fc75581db22"/>
    <xsd:import namespace="667f8702-622b-448a-9457-326658c8ae9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49180-77c2-4c8f-8d92-4fc75581db2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f8702-622b-448a-9457-326658c8ae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5A1E45-E90D-416D-A1EC-D1D88E99518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B75326-BC3B-4FE1-A65D-A78C96ED46F9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d7b49180-77c2-4c8f-8d92-4fc75581db22"/>
    <ds:schemaRef ds:uri="667f8702-622b-448a-9457-326658c8ae98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486DBAD-9839-43CA-ABD5-A5E5B45727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b49180-77c2-4c8f-8d92-4fc75581db22"/>
    <ds:schemaRef ds:uri="667f8702-622b-448a-9457-326658c8ae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651</Words>
  <Application>Microsoft Office PowerPoint</Application>
  <PresentationFormat>Widescreen</PresentationFormat>
  <Paragraphs>105</Paragraphs>
  <Slides>16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Broadway</vt:lpstr>
      <vt:lpstr>Calibri</vt:lpstr>
      <vt:lpstr>Calibri Light</vt:lpstr>
      <vt:lpstr>Century Gothic</vt:lpstr>
      <vt:lpstr>Comic Sans MS</vt:lpstr>
      <vt:lpstr>Office Theme</vt:lpstr>
      <vt:lpstr>Year 2  Phonics</vt:lpstr>
      <vt:lpstr>Monday  </vt:lpstr>
      <vt:lpstr>Monday</vt:lpstr>
      <vt:lpstr>Monday</vt:lpstr>
      <vt:lpstr>Tuesday  </vt:lpstr>
      <vt:lpstr>Tuesday</vt:lpstr>
      <vt:lpstr>Tuesday</vt:lpstr>
      <vt:lpstr>PowerPoint Presentation</vt:lpstr>
      <vt:lpstr>PowerPoint Presentation</vt:lpstr>
      <vt:lpstr>Wednesday </vt:lpstr>
      <vt:lpstr>PowerPoint Presentation</vt:lpstr>
      <vt:lpstr>PowerPoint Presentation</vt:lpstr>
      <vt:lpstr>PowerPoint Presentation</vt:lpstr>
      <vt:lpstr>PowerPoint Presentation</vt:lpstr>
      <vt:lpstr>Friday</vt:lpstr>
      <vt:lpstr>Friday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 Phonics</dc:title>
  <dc:creator>K Hilton</dc:creator>
  <cp:lastModifiedBy>Karen Hilton</cp:lastModifiedBy>
  <cp:revision>81</cp:revision>
  <dcterms:created xsi:type="dcterms:W3CDTF">2021-09-25T16:06:08Z</dcterms:created>
  <dcterms:modified xsi:type="dcterms:W3CDTF">2023-04-26T12:11:23Z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0x010100077A48DE69522E40BD793EED2C9ED6AB</vt:lpwstr>
  </property>
</Properties>
</file>