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4"/>
  </p:sldMasterIdLst>
  <p:notesMasterIdLst>
    <p:notesMasterId r:id="rId12"/>
  </p:notesMasterIdLst>
  <p:sldIdLst>
    <p:sldId id="295" r:id="rId5"/>
    <p:sldId id="329" r:id="rId6"/>
    <p:sldId id="340" r:id="rId7"/>
    <p:sldId id="336" r:id="rId8"/>
    <p:sldId id="339" r:id="rId9"/>
    <p:sldId id="337" r:id="rId10"/>
    <p:sldId id="33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3" autoAdjust="0"/>
    <p:restoredTop sz="94022" autoAdjust="0"/>
  </p:normalViewPr>
  <p:slideViewPr>
    <p:cSldViewPr snapToGrid="0">
      <p:cViewPr varScale="1">
        <p:scale>
          <a:sx n="72" d="100"/>
          <a:sy n="72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98A43-E433-4929-A5E0-E7FADD996AFA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09EC8-AB3C-4085-8796-29559A2FF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107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397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485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794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722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784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931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521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94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1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394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366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4933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3273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5793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7541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678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24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94297E1-FA5F-4076-B013-ED70355E6191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9120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  <p:sldLayoutId id="2147483779" r:id="rId16"/>
    <p:sldLayoutId id="214748378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pixabay.com/de/t%C3%BCre-tor-zugbr%C3%BCcke-schloss-hallwil-1022148/" TargetMode="Externa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jpg"/><Relationship Id="rId5" Type="http://schemas.openxmlformats.org/officeDocument/2006/relationships/hyperlink" Target="http://flickr.com/photos/tjflex/36564026" TargetMode="Externa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hyperlink" Target="https://www.flickr.com/photos/158517012@N07/32410678777" TargetMode="External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freesvg.org/scissors" TargetMode="External"/><Relationship Id="rId12" Type="http://schemas.openxmlformats.org/officeDocument/2006/relationships/image" Target="../media/image14.jp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png"/><Relationship Id="rId11" Type="http://schemas.openxmlformats.org/officeDocument/2006/relationships/hyperlink" Target="http://wiki.dtonline.org/index.php/Dowel" TargetMode="External"/><Relationship Id="rId5" Type="http://schemas.openxmlformats.org/officeDocument/2006/relationships/hyperlink" Target="http://erraticprojectjunkie.blogspot.com/2014/04/c-is-for-coasters.html" TargetMode="External"/><Relationship Id="rId10" Type="http://schemas.openxmlformats.org/officeDocument/2006/relationships/image" Target="../media/image13.png"/><Relationship Id="rId4" Type="http://schemas.openxmlformats.org/officeDocument/2006/relationships/image" Target="../media/image10.jpg"/><Relationship Id="rId9" Type="http://schemas.openxmlformats.org/officeDocument/2006/relationships/hyperlink" Target="http://freebie.photography/concept/slides/ball_of_string.htm" TargetMode="External"/><Relationship Id="rId1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D495E4-A445-47E7-A882-2F2BF7468146}"/>
              </a:ext>
            </a:extLst>
          </p:cNvPr>
          <p:cNvSpPr txBox="1"/>
          <p:nvPr/>
        </p:nvSpPr>
        <p:spPr>
          <a:xfrm>
            <a:off x="1729946" y="1664043"/>
            <a:ext cx="735638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Quick  Quiz :</a:t>
            </a:r>
          </a:p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Can you name some famous sea explorers from the past?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179B75D-42F0-467F-9A41-5D4E1D75E8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17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79"/>
    </mc:Choice>
    <mc:Fallback>
      <p:transition spd="slow" advTm="151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CECB06-1DAB-4DAA-B604-A1572A9F2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934" y="470517"/>
            <a:ext cx="2491666" cy="248083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CE65B82-7A4A-45E9-A029-44199AED6E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145" y="470517"/>
            <a:ext cx="2491666" cy="26366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DD59479-EEA7-4BB4-BF55-0343C2C012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2356" y="407262"/>
            <a:ext cx="2346661" cy="27631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C6DAE00-6F08-4116-B404-A873F64F18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784" y="3429000"/>
            <a:ext cx="2491666" cy="28198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9216EC9-9907-43D5-B621-FC65C65950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20561" y="3364638"/>
            <a:ext cx="2875439" cy="29562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4C1C45A-2484-4CEE-85D1-7C05671788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96143" y="3364638"/>
            <a:ext cx="2875440" cy="3178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297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E58E284-9B1D-40FA-BF3F-AF0DAA173604}"/>
              </a:ext>
            </a:extLst>
          </p:cNvPr>
          <p:cNvSpPr txBox="1"/>
          <p:nvPr/>
        </p:nvSpPr>
        <p:spPr>
          <a:xfrm>
            <a:off x="985421" y="1420427"/>
            <a:ext cx="82118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WALT – Design and make a castle with a drawbridge, choosing from a range of materials and parts.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WILF – I chose appropriate materials and parts so my drawbridge was strong and opened and closed.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06D031C-E008-4451-8D3A-C4B8B1EF95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958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08"/>
    </mc:Choice>
    <mc:Fallback>
      <p:transition spd="slow" advTm="14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5D215D4-E0FE-4488-AB74-AF9DFFCC61E9}"/>
              </a:ext>
            </a:extLst>
          </p:cNvPr>
          <p:cNvSpPr txBox="1"/>
          <p:nvPr/>
        </p:nvSpPr>
        <p:spPr>
          <a:xfrm>
            <a:off x="932155" y="976544"/>
            <a:ext cx="8771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Here are some examples of drawbridges :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579106C-2984-435B-9146-FD59CBE362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096000" y="1558031"/>
            <a:ext cx="4722922" cy="43234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5037DE-5164-4E58-9195-87C2ECEF3C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674000" y="1558030"/>
            <a:ext cx="4096485" cy="425684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BAD287A-E77E-405A-BCBC-C843654118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57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09"/>
    </mc:Choice>
    <mc:Fallback>
      <p:transition spd="slow" advTm="256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F9CDCEB-5740-4BDC-AFB6-89CF5A9F226E}"/>
              </a:ext>
            </a:extLst>
          </p:cNvPr>
          <p:cNvSpPr/>
          <p:nvPr/>
        </p:nvSpPr>
        <p:spPr>
          <a:xfrm>
            <a:off x="1104900" y="609601"/>
            <a:ext cx="98412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You can use 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: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a cereal box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                                                        scissors  </a:t>
            </a: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string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                dowelling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tape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How could you make a moving drawbridge with these materials?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If you don’t have a cereal box, work with a partner.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EF5BF6-FB37-4AA1-B53F-E5ECD379EE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335690" y="609600"/>
            <a:ext cx="1493762" cy="14788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4331795-AF96-4B51-A482-0377348753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572924" y="780984"/>
            <a:ext cx="1904762" cy="190476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26ABD41-100A-4878-987A-8194CB57F0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2405850" y="2423604"/>
            <a:ext cx="1529920" cy="11363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D2C6E8E-E740-454D-BAAF-4877D88B9B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5644218" y="2900055"/>
            <a:ext cx="1688738" cy="160980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A9F9F2A-5B99-4E30-B6B6-3734A9A7449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1935332" y="4057095"/>
            <a:ext cx="1400358" cy="96766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64C7FDB-C760-40C2-8686-A046EA1615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924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913"/>
    </mc:Choice>
    <mc:Fallback>
      <p:transition spd="slow" advTm="269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6B8B00D-633E-48DD-89AF-D36842BC2B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3162" y="497150"/>
            <a:ext cx="5065675" cy="60279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9C1F09-AFB5-49F6-8300-EDE3BE06D46B}"/>
              </a:ext>
            </a:extLst>
          </p:cNvPr>
          <p:cNvSpPr txBox="1"/>
          <p:nvPr/>
        </p:nvSpPr>
        <p:spPr>
          <a:xfrm>
            <a:off x="506027" y="497150"/>
            <a:ext cx="2311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Use this plan :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5DBB8FE-9968-4635-8685-59B6206F65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21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30"/>
    </mc:Choice>
    <mc:Fallback>
      <p:transition spd="slow" advTm="283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CABD8B-0430-48A1-B291-9FDBDF9AE569}"/>
              </a:ext>
            </a:extLst>
          </p:cNvPr>
          <p:cNvSpPr txBox="1"/>
          <p:nvPr/>
        </p:nvSpPr>
        <p:spPr>
          <a:xfrm>
            <a:off x="697584" y="254524"/>
            <a:ext cx="101685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When you have made your drawbridge, evaluate it : 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What worked well?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What could have worked better?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2E8E3D-DFD4-406F-BFDF-5F54672C00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6650" y="2614380"/>
            <a:ext cx="4810125" cy="3884073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594E97A-CC4B-49D6-B20E-C577FE772D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197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13"/>
    </mc:Choice>
    <mc:Fallback>
      <p:transition spd="slow" advTm="13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7A1BA9D707FF438DD76E9248CFBC3E" ma:contentTypeVersion="13" ma:contentTypeDescription="Create a new document." ma:contentTypeScope="" ma:versionID="540a5cb39e0de43829cb987f9d0403b7">
  <xsd:schema xmlns:xsd="http://www.w3.org/2001/XMLSchema" xmlns:xs="http://www.w3.org/2001/XMLSchema" xmlns:p="http://schemas.microsoft.com/office/2006/metadata/properties" xmlns:ns2="5f81259d-cb50-45df-9336-b6086bdb30f3" xmlns:ns3="ee042b40-9eab-4ba2-b1d1-055faf18e17d" targetNamespace="http://schemas.microsoft.com/office/2006/metadata/properties" ma:root="true" ma:fieldsID="16524942ccd063ff960f0a7ebff8ae03" ns2:_="" ns3:_="">
    <xsd:import namespace="5f81259d-cb50-45df-9336-b6086bdb30f3"/>
    <xsd:import namespace="ee042b40-9eab-4ba2-b1d1-055faf18e17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81259d-cb50-45df-9336-b6086bdb30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042b40-9eab-4ba2-b1d1-055faf18e17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60C456E-B917-46C7-AA5B-B2965608F6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81259d-cb50-45df-9336-b6086bdb30f3"/>
    <ds:schemaRef ds:uri="ee042b40-9eab-4ba2-b1d1-055faf18e17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679DD66-2C1F-46DF-8B7C-462135A9A738}">
  <ds:schemaRefs>
    <ds:schemaRef ds:uri="ee042b40-9eab-4ba2-b1d1-055faf18e17d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5f81259d-cb50-45df-9336-b6086bdb30f3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23ED99D-0CF5-4FFF-BB3C-6ABFD7DA717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12549</TotalTime>
  <Words>120</Words>
  <Application>Microsoft Office PowerPoint</Application>
  <PresentationFormat>Widescreen</PresentationFormat>
  <Paragraphs>27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Century Gothic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Key</dc:creator>
  <cp:lastModifiedBy>Andrea Phillippe</cp:lastModifiedBy>
  <cp:revision>45</cp:revision>
  <dcterms:created xsi:type="dcterms:W3CDTF">2021-08-16T20:24:32Z</dcterms:created>
  <dcterms:modified xsi:type="dcterms:W3CDTF">2022-01-20T08:17:11Z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0x0101009C7A1BA9D707FF438DD76E9248CFBC3E</vt:lpwstr>
  </property>
</Properties>
</file>