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6" r:id="rId10"/>
    <p:sldId id="268" r:id="rId11"/>
    <p:sldId id="269" r:id="rId12"/>
    <p:sldId id="264" r:id="rId13"/>
    <p:sldId id="265" r:id="rId14"/>
    <p:sldId id="267"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192A6-4DA0-4E6B-9F96-66E1696B545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9353138-4261-46FA-B4BE-81BD320936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425C3F1-0B6A-4895-8F71-C2F30987C8A6}"/>
              </a:ext>
            </a:extLst>
          </p:cNvPr>
          <p:cNvSpPr>
            <a:spLocks noGrp="1"/>
          </p:cNvSpPr>
          <p:nvPr>
            <p:ph type="dt" sz="half" idx="10"/>
          </p:nvPr>
        </p:nvSpPr>
        <p:spPr/>
        <p:txBody>
          <a:bodyPr/>
          <a:lstStyle/>
          <a:p>
            <a:fld id="{2E640813-D75A-428D-B290-2DE277F37AA5}" type="datetimeFigureOut">
              <a:rPr lang="en-GB" smtClean="0"/>
              <a:t>17/05/2023</a:t>
            </a:fld>
            <a:endParaRPr lang="en-GB"/>
          </a:p>
        </p:txBody>
      </p:sp>
      <p:sp>
        <p:nvSpPr>
          <p:cNvPr id="5" name="Footer Placeholder 4">
            <a:extLst>
              <a:ext uri="{FF2B5EF4-FFF2-40B4-BE49-F238E27FC236}">
                <a16:creationId xmlns:a16="http://schemas.microsoft.com/office/drawing/2014/main" id="{FB654013-4358-464F-BBFC-C56D3BA944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83C00C-CE38-4748-AD44-C25F9BAE50D8}"/>
              </a:ext>
            </a:extLst>
          </p:cNvPr>
          <p:cNvSpPr>
            <a:spLocks noGrp="1"/>
          </p:cNvSpPr>
          <p:nvPr>
            <p:ph type="sldNum" sz="quarter" idx="12"/>
          </p:nvPr>
        </p:nvSpPr>
        <p:spPr/>
        <p:txBody>
          <a:bodyPr/>
          <a:lstStyle/>
          <a:p>
            <a:fld id="{6306A690-B099-4B65-88DD-E91FBA53F2A2}" type="slidenum">
              <a:rPr lang="en-GB" smtClean="0"/>
              <a:t>‹#›</a:t>
            </a:fld>
            <a:endParaRPr lang="en-GB"/>
          </a:p>
        </p:txBody>
      </p:sp>
    </p:spTree>
    <p:extLst>
      <p:ext uri="{BB962C8B-B14F-4D97-AF65-F5344CB8AC3E}">
        <p14:creationId xmlns:p14="http://schemas.microsoft.com/office/powerpoint/2010/main" val="2296802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05ACD-A036-4B47-BB7E-E1AFA1A8BA2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C931A0-7FFB-4C0F-99F6-648B317D7AC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E6D728-EB0D-44FB-8F09-761B72978017}"/>
              </a:ext>
            </a:extLst>
          </p:cNvPr>
          <p:cNvSpPr>
            <a:spLocks noGrp="1"/>
          </p:cNvSpPr>
          <p:nvPr>
            <p:ph type="dt" sz="half" idx="10"/>
          </p:nvPr>
        </p:nvSpPr>
        <p:spPr/>
        <p:txBody>
          <a:bodyPr/>
          <a:lstStyle/>
          <a:p>
            <a:fld id="{2E640813-D75A-428D-B290-2DE277F37AA5}" type="datetimeFigureOut">
              <a:rPr lang="en-GB" smtClean="0"/>
              <a:t>17/05/2023</a:t>
            </a:fld>
            <a:endParaRPr lang="en-GB"/>
          </a:p>
        </p:txBody>
      </p:sp>
      <p:sp>
        <p:nvSpPr>
          <p:cNvPr id="5" name="Footer Placeholder 4">
            <a:extLst>
              <a:ext uri="{FF2B5EF4-FFF2-40B4-BE49-F238E27FC236}">
                <a16:creationId xmlns:a16="http://schemas.microsoft.com/office/drawing/2014/main" id="{02FAEEBD-6A9D-4CC4-8447-531B661C25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7CC298-B6DB-4C35-9AE6-451090C12DEA}"/>
              </a:ext>
            </a:extLst>
          </p:cNvPr>
          <p:cNvSpPr>
            <a:spLocks noGrp="1"/>
          </p:cNvSpPr>
          <p:nvPr>
            <p:ph type="sldNum" sz="quarter" idx="12"/>
          </p:nvPr>
        </p:nvSpPr>
        <p:spPr/>
        <p:txBody>
          <a:bodyPr/>
          <a:lstStyle/>
          <a:p>
            <a:fld id="{6306A690-B099-4B65-88DD-E91FBA53F2A2}" type="slidenum">
              <a:rPr lang="en-GB" smtClean="0"/>
              <a:t>‹#›</a:t>
            </a:fld>
            <a:endParaRPr lang="en-GB"/>
          </a:p>
        </p:txBody>
      </p:sp>
    </p:spTree>
    <p:extLst>
      <p:ext uri="{BB962C8B-B14F-4D97-AF65-F5344CB8AC3E}">
        <p14:creationId xmlns:p14="http://schemas.microsoft.com/office/powerpoint/2010/main" val="1317688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6D4D5-3782-4AC9-8912-0C6C2F6A9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90A2927-D98B-439D-8C08-3028F867351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1BE91D7-15D7-452D-AFDD-B29E59C6A8A1}"/>
              </a:ext>
            </a:extLst>
          </p:cNvPr>
          <p:cNvSpPr>
            <a:spLocks noGrp="1"/>
          </p:cNvSpPr>
          <p:nvPr>
            <p:ph type="dt" sz="half" idx="10"/>
          </p:nvPr>
        </p:nvSpPr>
        <p:spPr/>
        <p:txBody>
          <a:bodyPr/>
          <a:lstStyle/>
          <a:p>
            <a:fld id="{2E640813-D75A-428D-B290-2DE277F37AA5}" type="datetimeFigureOut">
              <a:rPr lang="en-GB" smtClean="0"/>
              <a:t>17/05/2023</a:t>
            </a:fld>
            <a:endParaRPr lang="en-GB"/>
          </a:p>
        </p:txBody>
      </p:sp>
      <p:sp>
        <p:nvSpPr>
          <p:cNvPr id="5" name="Footer Placeholder 4">
            <a:extLst>
              <a:ext uri="{FF2B5EF4-FFF2-40B4-BE49-F238E27FC236}">
                <a16:creationId xmlns:a16="http://schemas.microsoft.com/office/drawing/2014/main" id="{A1ACFB3E-E19F-41E7-B132-D206D21C89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F8A94F-28D1-4352-95AF-50FDC20BC607}"/>
              </a:ext>
            </a:extLst>
          </p:cNvPr>
          <p:cNvSpPr>
            <a:spLocks noGrp="1"/>
          </p:cNvSpPr>
          <p:nvPr>
            <p:ph type="sldNum" sz="quarter" idx="12"/>
          </p:nvPr>
        </p:nvSpPr>
        <p:spPr/>
        <p:txBody>
          <a:bodyPr/>
          <a:lstStyle/>
          <a:p>
            <a:fld id="{6306A690-B099-4B65-88DD-E91FBA53F2A2}" type="slidenum">
              <a:rPr lang="en-GB" smtClean="0"/>
              <a:t>‹#›</a:t>
            </a:fld>
            <a:endParaRPr lang="en-GB"/>
          </a:p>
        </p:txBody>
      </p:sp>
    </p:spTree>
    <p:extLst>
      <p:ext uri="{BB962C8B-B14F-4D97-AF65-F5344CB8AC3E}">
        <p14:creationId xmlns:p14="http://schemas.microsoft.com/office/powerpoint/2010/main" val="2833036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AA8FC-C192-4852-A925-18A146E844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4812478-7EDB-44E5-B0B8-2772E18637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14FD510-A173-4CD3-96F2-79643ACB503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05F5F0-65F6-4094-8FE2-BA56022FE10D}"/>
              </a:ext>
            </a:extLst>
          </p:cNvPr>
          <p:cNvSpPr>
            <a:spLocks noGrp="1"/>
          </p:cNvSpPr>
          <p:nvPr>
            <p:ph type="dt" sz="half" idx="10"/>
          </p:nvPr>
        </p:nvSpPr>
        <p:spPr/>
        <p:txBody>
          <a:bodyPr/>
          <a:lstStyle/>
          <a:p>
            <a:fld id="{2E640813-D75A-428D-B290-2DE277F37AA5}" type="datetimeFigureOut">
              <a:rPr lang="en-GB" smtClean="0"/>
              <a:t>17/05/2023</a:t>
            </a:fld>
            <a:endParaRPr lang="en-GB"/>
          </a:p>
        </p:txBody>
      </p:sp>
      <p:sp>
        <p:nvSpPr>
          <p:cNvPr id="6" name="Footer Placeholder 5">
            <a:extLst>
              <a:ext uri="{FF2B5EF4-FFF2-40B4-BE49-F238E27FC236}">
                <a16:creationId xmlns:a16="http://schemas.microsoft.com/office/drawing/2014/main" id="{B31B37A0-6E9D-473C-B734-1AF3630DE5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8A9E29-98D2-4A2D-95AA-153182C4D115}"/>
              </a:ext>
            </a:extLst>
          </p:cNvPr>
          <p:cNvSpPr>
            <a:spLocks noGrp="1"/>
          </p:cNvSpPr>
          <p:nvPr>
            <p:ph type="sldNum" sz="quarter" idx="12"/>
          </p:nvPr>
        </p:nvSpPr>
        <p:spPr/>
        <p:txBody>
          <a:bodyPr/>
          <a:lstStyle/>
          <a:p>
            <a:fld id="{6306A690-B099-4B65-88DD-E91FBA53F2A2}" type="slidenum">
              <a:rPr lang="en-GB" smtClean="0"/>
              <a:t>‹#›</a:t>
            </a:fld>
            <a:endParaRPr lang="en-GB"/>
          </a:p>
        </p:txBody>
      </p:sp>
    </p:spTree>
    <p:extLst>
      <p:ext uri="{BB962C8B-B14F-4D97-AF65-F5344CB8AC3E}">
        <p14:creationId xmlns:p14="http://schemas.microsoft.com/office/powerpoint/2010/main" val="14339154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F89FA-5F14-4423-BE2C-8AD3FFC80FB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084C93-25A0-4725-80FA-0839251C52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9677659-52E7-4551-8309-FD4CC499D59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A4924FE-2A20-4BB5-A2AE-B8E66A3BBF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B057CEA-A672-4DF7-9740-E73565AF59B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DA038AE-C363-466F-A1BE-B9E7973228A5}"/>
              </a:ext>
            </a:extLst>
          </p:cNvPr>
          <p:cNvSpPr>
            <a:spLocks noGrp="1"/>
          </p:cNvSpPr>
          <p:nvPr>
            <p:ph type="dt" sz="half" idx="10"/>
          </p:nvPr>
        </p:nvSpPr>
        <p:spPr/>
        <p:txBody>
          <a:bodyPr/>
          <a:lstStyle/>
          <a:p>
            <a:fld id="{2E640813-D75A-428D-B290-2DE277F37AA5}" type="datetimeFigureOut">
              <a:rPr lang="en-GB" smtClean="0"/>
              <a:t>17/05/2023</a:t>
            </a:fld>
            <a:endParaRPr lang="en-GB"/>
          </a:p>
        </p:txBody>
      </p:sp>
      <p:sp>
        <p:nvSpPr>
          <p:cNvPr id="8" name="Footer Placeholder 7">
            <a:extLst>
              <a:ext uri="{FF2B5EF4-FFF2-40B4-BE49-F238E27FC236}">
                <a16:creationId xmlns:a16="http://schemas.microsoft.com/office/drawing/2014/main" id="{429F1303-FC01-47FB-BA82-B377DCAE8DA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9CF9D25-1D04-4C72-9135-9D502A02DA78}"/>
              </a:ext>
            </a:extLst>
          </p:cNvPr>
          <p:cNvSpPr>
            <a:spLocks noGrp="1"/>
          </p:cNvSpPr>
          <p:nvPr>
            <p:ph type="sldNum" sz="quarter" idx="12"/>
          </p:nvPr>
        </p:nvSpPr>
        <p:spPr/>
        <p:txBody>
          <a:bodyPr/>
          <a:lstStyle/>
          <a:p>
            <a:fld id="{6306A690-B099-4B65-88DD-E91FBA53F2A2}" type="slidenum">
              <a:rPr lang="en-GB" smtClean="0"/>
              <a:t>‹#›</a:t>
            </a:fld>
            <a:endParaRPr lang="en-GB"/>
          </a:p>
        </p:txBody>
      </p:sp>
    </p:spTree>
    <p:extLst>
      <p:ext uri="{BB962C8B-B14F-4D97-AF65-F5344CB8AC3E}">
        <p14:creationId xmlns:p14="http://schemas.microsoft.com/office/powerpoint/2010/main" val="4234739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0950-2AC1-40B4-AC15-CBE85AEC81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082EED5-7C38-490A-A929-DCCEEAEEB043}"/>
              </a:ext>
            </a:extLst>
          </p:cNvPr>
          <p:cNvSpPr>
            <a:spLocks noGrp="1"/>
          </p:cNvSpPr>
          <p:nvPr>
            <p:ph type="dt" sz="half" idx="10"/>
          </p:nvPr>
        </p:nvSpPr>
        <p:spPr/>
        <p:txBody>
          <a:bodyPr/>
          <a:lstStyle/>
          <a:p>
            <a:fld id="{2E640813-D75A-428D-B290-2DE277F37AA5}" type="datetimeFigureOut">
              <a:rPr lang="en-GB" smtClean="0"/>
              <a:t>17/05/2023</a:t>
            </a:fld>
            <a:endParaRPr lang="en-GB"/>
          </a:p>
        </p:txBody>
      </p:sp>
      <p:sp>
        <p:nvSpPr>
          <p:cNvPr id="4" name="Footer Placeholder 3">
            <a:extLst>
              <a:ext uri="{FF2B5EF4-FFF2-40B4-BE49-F238E27FC236}">
                <a16:creationId xmlns:a16="http://schemas.microsoft.com/office/drawing/2014/main" id="{F2E30F47-E83C-4993-95AB-B7C6C9CFDF6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6C7B177-DBCE-4D7E-B3F8-6D54437C58CD}"/>
              </a:ext>
            </a:extLst>
          </p:cNvPr>
          <p:cNvSpPr>
            <a:spLocks noGrp="1"/>
          </p:cNvSpPr>
          <p:nvPr>
            <p:ph type="sldNum" sz="quarter" idx="12"/>
          </p:nvPr>
        </p:nvSpPr>
        <p:spPr/>
        <p:txBody>
          <a:bodyPr/>
          <a:lstStyle/>
          <a:p>
            <a:fld id="{6306A690-B099-4B65-88DD-E91FBA53F2A2}" type="slidenum">
              <a:rPr lang="en-GB" smtClean="0"/>
              <a:t>‹#›</a:t>
            </a:fld>
            <a:endParaRPr lang="en-GB"/>
          </a:p>
        </p:txBody>
      </p:sp>
    </p:spTree>
    <p:extLst>
      <p:ext uri="{BB962C8B-B14F-4D97-AF65-F5344CB8AC3E}">
        <p14:creationId xmlns:p14="http://schemas.microsoft.com/office/powerpoint/2010/main" val="2179615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E1837F-4839-469C-A820-DC4128B4F834}"/>
              </a:ext>
            </a:extLst>
          </p:cNvPr>
          <p:cNvSpPr>
            <a:spLocks noGrp="1"/>
          </p:cNvSpPr>
          <p:nvPr>
            <p:ph type="dt" sz="half" idx="10"/>
          </p:nvPr>
        </p:nvSpPr>
        <p:spPr/>
        <p:txBody>
          <a:bodyPr/>
          <a:lstStyle/>
          <a:p>
            <a:fld id="{2E640813-D75A-428D-B290-2DE277F37AA5}" type="datetimeFigureOut">
              <a:rPr lang="en-GB" smtClean="0"/>
              <a:t>17/05/2023</a:t>
            </a:fld>
            <a:endParaRPr lang="en-GB"/>
          </a:p>
        </p:txBody>
      </p:sp>
      <p:sp>
        <p:nvSpPr>
          <p:cNvPr id="3" name="Footer Placeholder 2">
            <a:extLst>
              <a:ext uri="{FF2B5EF4-FFF2-40B4-BE49-F238E27FC236}">
                <a16:creationId xmlns:a16="http://schemas.microsoft.com/office/drawing/2014/main" id="{581082A1-BB50-40FD-8C68-3C51377BEF3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3017BE8-0CDB-4111-90DA-84A0E067B2EA}"/>
              </a:ext>
            </a:extLst>
          </p:cNvPr>
          <p:cNvSpPr>
            <a:spLocks noGrp="1"/>
          </p:cNvSpPr>
          <p:nvPr>
            <p:ph type="sldNum" sz="quarter" idx="12"/>
          </p:nvPr>
        </p:nvSpPr>
        <p:spPr/>
        <p:txBody>
          <a:bodyPr/>
          <a:lstStyle/>
          <a:p>
            <a:fld id="{6306A690-B099-4B65-88DD-E91FBA53F2A2}" type="slidenum">
              <a:rPr lang="en-GB" smtClean="0"/>
              <a:t>‹#›</a:t>
            </a:fld>
            <a:endParaRPr lang="en-GB"/>
          </a:p>
        </p:txBody>
      </p:sp>
    </p:spTree>
    <p:extLst>
      <p:ext uri="{BB962C8B-B14F-4D97-AF65-F5344CB8AC3E}">
        <p14:creationId xmlns:p14="http://schemas.microsoft.com/office/powerpoint/2010/main" val="2157196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D8D4B-CC54-47E9-8840-090949C649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C1EB2E4-28B9-40E3-B8D4-E15B7CB073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923A92F-E1BE-4C4B-9773-4AC3E18878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9C0107-1143-406A-8546-7FAF85100305}"/>
              </a:ext>
            </a:extLst>
          </p:cNvPr>
          <p:cNvSpPr>
            <a:spLocks noGrp="1"/>
          </p:cNvSpPr>
          <p:nvPr>
            <p:ph type="dt" sz="half" idx="10"/>
          </p:nvPr>
        </p:nvSpPr>
        <p:spPr/>
        <p:txBody>
          <a:bodyPr/>
          <a:lstStyle/>
          <a:p>
            <a:fld id="{2E640813-D75A-428D-B290-2DE277F37AA5}" type="datetimeFigureOut">
              <a:rPr lang="en-GB" smtClean="0"/>
              <a:t>17/05/2023</a:t>
            </a:fld>
            <a:endParaRPr lang="en-GB"/>
          </a:p>
        </p:txBody>
      </p:sp>
      <p:sp>
        <p:nvSpPr>
          <p:cNvPr id="6" name="Footer Placeholder 5">
            <a:extLst>
              <a:ext uri="{FF2B5EF4-FFF2-40B4-BE49-F238E27FC236}">
                <a16:creationId xmlns:a16="http://schemas.microsoft.com/office/drawing/2014/main" id="{67438F81-9BCF-4BE9-B852-65B5BFDA31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7BA5F4-84DE-443F-8BC1-8D1B3258A933}"/>
              </a:ext>
            </a:extLst>
          </p:cNvPr>
          <p:cNvSpPr>
            <a:spLocks noGrp="1"/>
          </p:cNvSpPr>
          <p:nvPr>
            <p:ph type="sldNum" sz="quarter" idx="12"/>
          </p:nvPr>
        </p:nvSpPr>
        <p:spPr/>
        <p:txBody>
          <a:bodyPr/>
          <a:lstStyle/>
          <a:p>
            <a:fld id="{6306A690-B099-4B65-88DD-E91FBA53F2A2}" type="slidenum">
              <a:rPr lang="en-GB" smtClean="0"/>
              <a:t>‹#›</a:t>
            </a:fld>
            <a:endParaRPr lang="en-GB"/>
          </a:p>
        </p:txBody>
      </p:sp>
    </p:spTree>
    <p:extLst>
      <p:ext uri="{BB962C8B-B14F-4D97-AF65-F5344CB8AC3E}">
        <p14:creationId xmlns:p14="http://schemas.microsoft.com/office/powerpoint/2010/main" val="2642297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7BE42-758E-43BF-BDEF-ED311B3923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5DAD77B-1D75-42A8-BD9A-40FA90C173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CC5F50-FBE8-4DB7-872E-B6D5B8BFE6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E397B7-7AB5-4655-8DA4-9A211E037660}"/>
              </a:ext>
            </a:extLst>
          </p:cNvPr>
          <p:cNvSpPr>
            <a:spLocks noGrp="1"/>
          </p:cNvSpPr>
          <p:nvPr>
            <p:ph type="dt" sz="half" idx="10"/>
          </p:nvPr>
        </p:nvSpPr>
        <p:spPr/>
        <p:txBody>
          <a:bodyPr/>
          <a:lstStyle/>
          <a:p>
            <a:fld id="{2E640813-D75A-428D-B290-2DE277F37AA5}" type="datetimeFigureOut">
              <a:rPr lang="en-GB" smtClean="0"/>
              <a:t>17/05/2023</a:t>
            </a:fld>
            <a:endParaRPr lang="en-GB"/>
          </a:p>
        </p:txBody>
      </p:sp>
      <p:sp>
        <p:nvSpPr>
          <p:cNvPr id="6" name="Footer Placeholder 5">
            <a:extLst>
              <a:ext uri="{FF2B5EF4-FFF2-40B4-BE49-F238E27FC236}">
                <a16:creationId xmlns:a16="http://schemas.microsoft.com/office/drawing/2014/main" id="{230B66C6-33E5-44CA-8BF7-D50EA3D7F4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E407FD-2F41-4F1C-AC85-EB4069E536D5}"/>
              </a:ext>
            </a:extLst>
          </p:cNvPr>
          <p:cNvSpPr>
            <a:spLocks noGrp="1"/>
          </p:cNvSpPr>
          <p:nvPr>
            <p:ph type="sldNum" sz="quarter" idx="12"/>
          </p:nvPr>
        </p:nvSpPr>
        <p:spPr/>
        <p:txBody>
          <a:bodyPr/>
          <a:lstStyle/>
          <a:p>
            <a:fld id="{6306A690-B099-4B65-88DD-E91FBA53F2A2}" type="slidenum">
              <a:rPr lang="en-GB" smtClean="0"/>
              <a:t>‹#›</a:t>
            </a:fld>
            <a:endParaRPr lang="en-GB"/>
          </a:p>
        </p:txBody>
      </p:sp>
    </p:spTree>
    <p:extLst>
      <p:ext uri="{BB962C8B-B14F-4D97-AF65-F5344CB8AC3E}">
        <p14:creationId xmlns:p14="http://schemas.microsoft.com/office/powerpoint/2010/main" val="401261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61B24-D192-4BC6-8E4F-D49E65AFDD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691166-FB0D-4A99-B4E5-C1D8035EC6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4DC547F-43CF-4EB3-A242-39C42F3F0FA7}"/>
              </a:ext>
            </a:extLst>
          </p:cNvPr>
          <p:cNvSpPr>
            <a:spLocks noGrp="1"/>
          </p:cNvSpPr>
          <p:nvPr>
            <p:ph type="dt" sz="half" idx="10"/>
          </p:nvPr>
        </p:nvSpPr>
        <p:spPr/>
        <p:txBody>
          <a:bodyPr/>
          <a:lstStyle/>
          <a:p>
            <a:fld id="{2E640813-D75A-428D-B290-2DE277F37AA5}" type="datetimeFigureOut">
              <a:rPr lang="en-GB" smtClean="0"/>
              <a:t>17/05/2023</a:t>
            </a:fld>
            <a:endParaRPr lang="en-GB"/>
          </a:p>
        </p:txBody>
      </p:sp>
      <p:sp>
        <p:nvSpPr>
          <p:cNvPr id="5" name="Footer Placeholder 4">
            <a:extLst>
              <a:ext uri="{FF2B5EF4-FFF2-40B4-BE49-F238E27FC236}">
                <a16:creationId xmlns:a16="http://schemas.microsoft.com/office/drawing/2014/main" id="{513A5F06-F970-44CE-8E5F-69687AD6AE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6073C1-1C2F-4379-B84B-B65907E5702E}"/>
              </a:ext>
            </a:extLst>
          </p:cNvPr>
          <p:cNvSpPr>
            <a:spLocks noGrp="1"/>
          </p:cNvSpPr>
          <p:nvPr>
            <p:ph type="sldNum" sz="quarter" idx="12"/>
          </p:nvPr>
        </p:nvSpPr>
        <p:spPr/>
        <p:txBody>
          <a:bodyPr/>
          <a:lstStyle/>
          <a:p>
            <a:fld id="{6306A690-B099-4B65-88DD-E91FBA53F2A2}" type="slidenum">
              <a:rPr lang="en-GB" smtClean="0"/>
              <a:t>‹#›</a:t>
            </a:fld>
            <a:endParaRPr lang="en-GB"/>
          </a:p>
        </p:txBody>
      </p:sp>
    </p:spTree>
    <p:extLst>
      <p:ext uri="{BB962C8B-B14F-4D97-AF65-F5344CB8AC3E}">
        <p14:creationId xmlns:p14="http://schemas.microsoft.com/office/powerpoint/2010/main" val="1660640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D565989-2A76-44B8-90A9-914C49E8D2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4203DD-60E5-4584-B830-4BC3642C30C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2384D5-8931-41D2-A1A1-F4D82F4091B5}"/>
              </a:ext>
            </a:extLst>
          </p:cNvPr>
          <p:cNvSpPr>
            <a:spLocks noGrp="1"/>
          </p:cNvSpPr>
          <p:nvPr>
            <p:ph type="dt" sz="half" idx="10"/>
          </p:nvPr>
        </p:nvSpPr>
        <p:spPr/>
        <p:txBody>
          <a:bodyPr/>
          <a:lstStyle/>
          <a:p>
            <a:fld id="{2E640813-D75A-428D-B290-2DE277F37AA5}" type="datetimeFigureOut">
              <a:rPr lang="en-GB" smtClean="0"/>
              <a:t>17/05/2023</a:t>
            </a:fld>
            <a:endParaRPr lang="en-GB"/>
          </a:p>
        </p:txBody>
      </p:sp>
      <p:sp>
        <p:nvSpPr>
          <p:cNvPr id="5" name="Footer Placeholder 4">
            <a:extLst>
              <a:ext uri="{FF2B5EF4-FFF2-40B4-BE49-F238E27FC236}">
                <a16:creationId xmlns:a16="http://schemas.microsoft.com/office/drawing/2014/main" id="{0AEA3181-1B2E-4C09-A444-670A1A8137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763E84-8C55-4858-87C9-3A3D3A1E9F2C}"/>
              </a:ext>
            </a:extLst>
          </p:cNvPr>
          <p:cNvSpPr>
            <a:spLocks noGrp="1"/>
          </p:cNvSpPr>
          <p:nvPr>
            <p:ph type="sldNum" sz="quarter" idx="12"/>
          </p:nvPr>
        </p:nvSpPr>
        <p:spPr/>
        <p:txBody>
          <a:bodyPr/>
          <a:lstStyle/>
          <a:p>
            <a:fld id="{6306A690-B099-4B65-88DD-E91FBA53F2A2}" type="slidenum">
              <a:rPr lang="en-GB" smtClean="0"/>
              <a:t>‹#›</a:t>
            </a:fld>
            <a:endParaRPr lang="en-GB"/>
          </a:p>
        </p:txBody>
      </p:sp>
    </p:spTree>
    <p:extLst>
      <p:ext uri="{BB962C8B-B14F-4D97-AF65-F5344CB8AC3E}">
        <p14:creationId xmlns:p14="http://schemas.microsoft.com/office/powerpoint/2010/main" val="33565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AFBFF6-E7B6-4B40-BACB-776132A9E8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918CA3-63A0-4537-8995-025E72DD27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BCCB6A-0EA8-4B3C-86CD-A3BCE7AC78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640813-D75A-428D-B290-2DE277F37AA5}" type="datetimeFigureOut">
              <a:rPr lang="en-GB" smtClean="0"/>
              <a:t>17/05/2023</a:t>
            </a:fld>
            <a:endParaRPr lang="en-GB"/>
          </a:p>
        </p:txBody>
      </p:sp>
      <p:sp>
        <p:nvSpPr>
          <p:cNvPr id="5" name="Footer Placeholder 4">
            <a:extLst>
              <a:ext uri="{FF2B5EF4-FFF2-40B4-BE49-F238E27FC236}">
                <a16:creationId xmlns:a16="http://schemas.microsoft.com/office/drawing/2014/main" id="{67C8796D-C527-42D3-A74A-5CFAEA3581F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AFAA6BF-B144-4407-90E5-420D3FE3D0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06A690-B099-4B65-88DD-E91FBA53F2A2}" type="slidenum">
              <a:rPr lang="en-GB" smtClean="0"/>
              <a:t>‹#›</a:t>
            </a:fld>
            <a:endParaRPr lang="en-GB"/>
          </a:p>
        </p:txBody>
      </p:sp>
    </p:spTree>
    <p:extLst>
      <p:ext uri="{BB962C8B-B14F-4D97-AF65-F5344CB8AC3E}">
        <p14:creationId xmlns:p14="http://schemas.microsoft.com/office/powerpoint/2010/main" val="1954332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CEC8B-246C-44AF-9CD3-9266BE080380}"/>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AD513153-6E63-4E7A-9074-75A3DD41327E}"/>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80DFEF50-914D-43B1-A858-69834C8E314A}"/>
              </a:ext>
            </a:extLst>
          </p:cNvPr>
          <p:cNvPicPr>
            <a:picLocks noChangeAspect="1"/>
          </p:cNvPicPr>
          <p:nvPr/>
        </p:nvPicPr>
        <p:blipFill>
          <a:blip r:embed="rId2"/>
          <a:stretch>
            <a:fillRect/>
          </a:stretch>
        </p:blipFill>
        <p:spPr>
          <a:xfrm>
            <a:off x="51896" y="1508760"/>
            <a:ext cx="12140104" cy="3182112"/>
          </a:xfrm>
          <a:prstGeom prst="rect">
            <a:avLst/>
          </a:prstGeom>
        </p:spPr>
      </p:pic>
    </p:spTree>
    <p:extLst>
      <p:ext uri="{BB962C8B-B14F-4D97-AF65-F5344CB8AC3E}">
        <p14:creationId xmlns:p14="http://schemas.microsoft.com/office/powerpoint/2010/main" val="2286031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642044D-E7BE-4922-8180-0494A136CE4E}"/>
              </a:ext>
            </a:extLst>
          </p:cNvPr>
          <p:cNvPicPr>
            <a:picLocks noGrp="1" noChangeAspect="1"/>
          </p:cNvPicPr>
          <p:nvPr>
            <p:ph idx="1"/>
          </p:nvPr>
        </p:nvPicPr>
        <p:blipFill>
          <a:blip r:embed="rId2"/>
          <a:stretch>
            <a:fillRect/>
          </a:stretch>
        </p:blipFill>
        <p:spPr>
          <a:xfrm>
            <a:off x="1375127" y="365125"/>
            <a:ext cx="9441746" cy="6307745"/>
          </a:xfrm>
          <a:prstGeom prst="rect">
            <a:avLst/>
          </a:prstGeom>
        </p:spPr>
      </p:pic>
    </p:spTree>
    <p:extLst>
      <p:ext uri="{BB962C8B-B14F-4D97-AF65-F5344CB8AC3E}">
        <p14:creationId xmlns:p14="http://schemas.microsoft.com/office/powerpoint/2010/main" val="1120109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BF01987-18C3-4DFA-85E3-C671CCC6F4F2}"/>
              </a:ext>
            </a:extLst>
          </p:cNvPr>
          <p:cNvSpPr txBox="1"/>
          <p:nvPr/>
        </p:nvSpPr>
        <p:spPr>
          <a:xfrm>
            <a:off x="1066291" y="751344"/>
            <a:ext cx="10047186" cy="2246769"/>
          </a:xfrm>
          <a:prstGeom prst="rect">
            <a:avLst/>
          </a:prstGeom>
          <a:noFill/>
        </p:spPr>
        <p:txBody>
          <a:bodyPr wrap="square" rtlCol="0">
            <a:spAutoFit/>
          </a:bodyPr>
          <a:lstStyle/>
          <a:p>
            <a:r>
              <a:rPr lang="en-GB" sz="2800" dirty="0">
                <a:solidFill>
                  <a:srgbClr val="000000"/>
                </a:solidFill>
                <a:latin typeface="Gill Sans Nova Light"/>
              </a:rPr>
              <a:t>Minna Walters is our qualified forest school lead. </a:t>
            </a:r>
          </a:p>
          <a:p>
            <a:endParaRPr lang="en-GB" sz="2800" dirty="0">
              <a:solidFill>
                <a:srgbClr val="000000"/>
              </a:solidFill>
              <a:latin typeface="Gill Sans Nova Light"/>
            </a:endParaRPr>
          </a:p>
          <a:p>
            <a:r>
              <a:rPr lang="en-GB" sz="2800" dirty="0">
                <a:solidFill>
                  <a:srgbClr val="000000"/>
                </a:solidFill>
                <a:latin typeface="Gill Sans Nova Light"/>
              </a:rPr>
              <a:t>It started as a joint project with the juniors. We have been lucky to use fundraising from our Friends of Portway team, staff and parents which have allowed both schools to create our wonderful space</a:t>
            </a:r>
          </a:p>
        </p:txBody>
      </p:sp>
    </p:spTree>
    <p:extLst>
      <p:ext uri="{BB962C8B-B14F-4D97-AF65-F5344CB8AC3E}">
        <p14:creationId xmlns:p14="http://schemas.microsoft.com/office/powerpoint/2010/main" val="491231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5A2A19-A17B-45CD-8DED-A3BE913539D8}"/>
              </a:ext>
            </a:extLst>
          </p:cNvPr>
          <p:cNvPicPr>
            <a:picLocks noChangeAspect="1"/>
          </p:cNvPicPr>
          <p:nvPr/>
        </p:nvPicPr>
        <p:blipFill>
          <a:blip r:embed="rId2"/>
          <a:stretch>
            <a:fillRect/>
          </a:stretch>
        </p:blipFill>
        <p:spPr>
          <a:xfrm>
            <a:off x="2232991" y="1037895"/>
            <a:ext cx="7726017" cy="5135257"/>
          </a:xfrm>
          <a:prstGeom prst="rect">
            <a:avLst/>
          </a:prstGeom>
        </p:spPr>
      </p:pic>
    </p:spTree>
    <p:extLst>
      <p:ext uri="{BB962C8B-B14F-4D97-AF65-F5344CB8AC3E}">
        <p14:creationId xmlns:p14="http://schemas.microsoft.com/office/powerpoint/2010/main" val="3293609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35754B-9FC2-40AB-B78A-528D310518D3}"/>
              </a:ext>
            </a:extLst>
          </p:cNvPr>
          <p:cNvPicPr>
            <a:picLocks noChangeAspect="1"/>
          </p:cNvPicPr>
          <p:nvPr/>
        </p:nvPicPr>
        <p:blipFill>
          <a:blip r:embed="rId2"/>
          <a:stretch>
            <a:fillRect/>
          </a:stretch>
        </p:blipFill>
        <p:spPr>
          <a:xfrm>
            <a:off x="3032089" y="1400085"/>
            <a:ext cx="3698800" cy="4841077"/>
          </a:xfrm>
          <a:prstGeom prst="rect">
            <a:avLst/>
          </a:prstGeom>
        </p:spPr>
      </p:pic>
      <p:sp>
        <p:nvSpPr>
          <p:cNvPr id="7" name="Title 1">
            <a:extLst>
              <a:ext uri="{FF2B5EF4-FFF2-40B4-BE49-F238E27FC236}">
                <a16:creationId xmlns:a16="http://schemas.microsoft.com/office/drawing/2014/main" id="{4B3FE68E-2C36-45C1-8AA9-1FC5B0850B53}"/>
              </a:ext>
            </a:extLst>
          </p:cNvPr>
          <p:cNvSpPr>
            <a:spLocks noGrp="1"/>
          </p:cNvSpPr>
          <p:nvPr>
            <p:ph type="title"/>
          </p:nvPr>
        </p:nvSpPr>
        <p:spPr>
          <a:xfrm>
            <a:off x="838200" y="365125"/>
            <a:ext cx="10515600" cy="1325563"/>
          </a:xfrm>
        </p:spPr>
        <p:txBody>
          <a:bodyPr/>
          <a:lstStyle/>
          <a:p>
            <a:r>
              <a:rPr lang="en-GB" dirty="0"/>
              <a:t>Flint and steel kits</a:t>
            </a:r>
          </a:p>
        </p:txBody>
      </p:sp>
    </p:spTree>
    <p:extLst>
      <p:ext uri="{BB962C8B-B14F-4D97-AF65-F5344CB8AC3E}">
        <p14:creationId xmlns:p14="http://schemas.microsoft.com/office/powerpoint/2010/main" val="2561468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225D-B585-455E-BAB6-19C4FD12D125}"/>
              </a:ext>
            </a:extLst>
          </p:cNvPr>
          <p:cNvSpPr>
            <a:spLocks noGrp="1"/>
          </p:cNvSpPr>
          <p:nvPr>
            <p:ph type="title"/>
          </p:nvPr>
        </p:nvSpPr>
        <p:spPr/>
        <p:txBody>
          <a:bodyPr/>
          <a:lstStyle/>
          <a:p>
            <a:r>
              <a:rPr lang="en-GB" dirty="0"/>
              <a:t>Thermos flasks</a:t>
            </a:r>
          </a:p>
        </p:txBody>
      </p:sp>
      <p:pic>
        <p:nvPicPr>
          <p:cNvPr id="5" name="Content Placeholder 4">
            <a:extLst>
              <a:ext uri="{FF2B5EF4-FFF2-40B4-BE49-F238E27FC236}">
                <a16:creationId xmlns:a16="http://schemas.microsoft.com/office/drawing/2014/main" id="{15DF0A7B-F769-4B5C-9ACC-A9F9AAB2F169}"/>
              </a:ext>
            </a:extLst>
          </p:cNvPr>
          <p:cNvPicPr>
            <a:picLocks noGrp="1" noChangeAspect="1"/>
          </p:cNvPicPr>
          <p:nvPr>
            <p:ph idx="1"/>
          </p:nvPr>
        </p:nvPicPr>
        <p:blipFill>
          <a:blip r:embed="rId2"/>
          <a:stretch>
            <a:fillRect/>
          </a:stretch>
        </p:blipFill>
        <p:spPr>
          <a:xfrm>
            <a:off x="6096000" y="1439130"/>
            <a:ext cx="2456060" cy="4692830"/>
          </a:xfrm>
        </p:spPr>
      </p:pic>
    </p:spTree>
    <p:extLst>
      <p:ext uri="{BB962C8B-B14F-4D97-AF65-F5344CB8AC3E}">
        <p14:creationId xmlns:p14="http://schemas.microsoft.com/office/powerpoint/2010/main" val="4115139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225D-B585-455E-BAB6-19C4FD12D125}"/>
              </a:ext>
            </a:extLst>
          </p:cNvPr>
          <p:cNvSpPr>
            <a:spLocks noGrp="1"/>
          </p:cNvSpPr>
          <p:nvPr>
            <p:ph type="title"/>
          </p:nvPr>
        </p:nvSpPr>
        <p:spPr/>
        <p:txBody>
          <a:bodyPr/>
          <a:lstStyle/>
          <a:p>
            <a:r>
              <a:rPr lang="en-GB" dirty="0"/>
              <a:t>Tarps, pegs and cord</a:t>
            </a:r>
          </a:p>
        </p:txBody>
      </p:sp>
      <p:pic>
        <p:nvPicPr>
          <p:cNvPr id="7" name="Content Placeholder 6">
            <a:extLst>
              <a:ext uri="{FF2B5EF4-FFF2-40B4-BE49-F238E27FC236}">
                <a16:creationId xmlns:a16="http://schemas.microsoft.com/office/drawing/2014/main" id="{7AA5486E-3966-4927-9C87-6164C60526AB}"/>
              </a:ext>
            </a:extLst>
          </p:cNvPr>
          <p:cNvPicPr>
            <a:picLocks noGrp="1" noChangeAspect="1"/>
          </p:cNvPicPr>
          <p:nvPr>
            <p:ph idx="1"/>
          </p:nvPr>
        </p:nvPicPr>
        <p:blipFill>
          <a:blip r:embed="rId2"/>
          <a:stretch>
            <a:fillRect/>
          </a:stretch>
        </p:blipFill>
        <p:spPr>
          <a:xfrm>
            <a:off x="6602974" y="1690688"/>
            <a:ext cx="4538637" cy="3844201"/>
          </a:xfrm>
        </p:spPr>
      </p:pic>
      <p:pic>
        <p:nvPicPr>
          <p:cNvPr id="9" name="Picture 8">
            <a:extLst>
              <a:ext uri="{FF2B5EF4-FFF2-40B4-BE49-F238E27FC236}">
                <a16:creationId xmlns:a16="http://schemas.microsoft.com/office/drawing/2014/main" id="{7FBB0006-BC07-4779-BD99-221ACE891610}"/>
              </a:ext>
            </a:extLst>
          </p:cNvPr>
          <p:cNvPicPr>
            <a:picLocks noChangeAspect="1"/>
          </p:cNvPicPr>
          <p:nvPr/>
        </p:nvPicPr>
        <p:blipFill>
          <a:blip r:embed="rId3"/>
          <a:stretch>
            <a:fillRect/>
          </a:stretch>
        </p:blipFill>
        <p:spPr>
          <a:xfrm>
            <a:off x="838200" y="1865805"/>
            <a:ext cx="4962298" cy="3409579"/>
          </a:xfrm>
          <a:prstGeom prst="rect">
            <a:avLst/>
          </a:prstGeom>
        </p:spPr>
      </p:pic>
    </p:spTree>
    <p:extLst>
      <p:ext uri="{BB962C8B-B14F-4D97-AF65-F5344CB8AC3E}">
        <p14:creationId xmlns:p14="http://schemas.microsoft.com/office/powerpoint/2010/main" val="199326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225D-B585-455E-BAB6-19C4FD12D125}"/>
              </a:ext>
            </a:extLst>
          </p:cNvPr>
          <p:cNvSpPr>
            <a:spLocks noGrp="1"/>
          </p:cNvSpPr>
          <p:nvPr>
            <p:ph type="title"/>
          </p:nvPr>
        </p:nvSpPr>
        <p:spPr>
          <a:xfrm>
            <a:off x="1189892" y="2222060"/>
            <a:ext cx="10515600" cy="1325563"/>
          </a:xfrm>
        </p:spPr>
        <p:txBody>
          <a:bodyPr/>
          <a:lstStyle/>
          <a:p>
            <a:r>
              <a:rPr lang="en-GB" dirty="0"/>
              <a:t>Waterproof outdoor clothing – only for a small number of children so far</a:t>
            </a:r>
          </a:p>
        </p:txBody>
      </p:sp>
    </p:spTree>
    <p:extLst>
      <p:ext uri="{BB962C8B-B14F-4D97-AF65-F5344CB8AC3E}">
        <p14:creationId xmlns:p14="http://schemas.microsoft.com/office/powerpoint/2010/main" val="32706381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6DD00-5162-43DA-B810-FCB025941D6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004DA5C8-C5A7-4B16-A5C2-103746E1CD5E}"/>
              </a:ext>
            </a:extLst>
          </p:cNvPr>
          <p:cNvSpPr>
            <a:spLocks noGrp="1"/>
          </p:cNvSpPr>
          <p:nvPr>
            <p:ph idx="1"/>
          </p:nvPr>
        </p:nvSpPr>
        <p:spPr/>
        <p:txBody>
          <a:bodyPr/>
          <a:lstStyle/>
          <a:p>
            <a:r>
              <a:rPr lang="en-GB" dirty="0"/>
              <a:t>There have been a variety of trees that have been carefully selected to show colours throughout the seasons – these have already been planted</a:t>
            </a:r>
          </a:p>
          <a:p>
            <a:r>
              <a:rPr lang="en-GB" dirty="0"/>
              <a:t>Water tray to wash what we have used – sometimes this is done with big leaves</a:t>
            </a:r>
          </a:p>
          <a:p>
            <a:endParaRPr lang="en-GB" dirty="0"/>
          </a:p>
        </p:txBody>
      </p:sp>
    </p:spTree>
    <p:extLst>
      <p:ext uri="{BB962C8B-B14F-4D97-AF65-F5344CB8AC3E}">
        <p14:creationId xmlns:p14="http://schemas.microsoft.com/office/powerpoint/2010/main" val="2937075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3E6D8-4021-471A-8EF4-81A342BA6295}"/>
              </a:ext>
            </a:extLst>
          </p:cNvPr>
          <p:cNvSpPr>
            <a:spLocks noGrp="1"/>
          </p:cNvSpPr>
          <p:nvPr>
            <p:ph type="title"/>
          </p:nvPr>
        </p:nvSpPr>
        <p:spPr/>
        <p:txBody>
          <a:bodyPr/>
          <a:lstStyle/>
          <a:p>
            <a:r>
              <a:rPr lang="en-GB" dirty="0"/>
              <a:t>Favourite activities the children have </a:t>
            </a:r>
          </a:p>
        </p:txBody>
      </p:sp>
      <p:sp>
        <p:nvSpPr>
          <p:cNvPr id="7" name="Content Placeholder 6">
            <a:extLst>
              <a:ext uri="{FF2B5EF4-FFF2-40B4-BE49-F238E27FC236}">
                <a16:creationId xmlns:a16="http://schemas.microsoft.com/office/drawing/2014/main" id="{2031297C-14A7-4F3B-AB98-A43AB3D74B7B}"/>
              </a:ext>
            </a:extLst>
          </p:cNvPr>
          <p:cNvSpPr>
            <a:spLocks noGrp="1"/>
          </p:cNvSpPr>
          <p:nvPr>
            <p:ph idx="1"/>
          </p:nvPr>
        </p:nvSpPr>
        <p:spPr/>
        <p:txBody>
          <a:bodyPr>
            <a:normAutofit/>
          </a:bodyPr>
          <a:lstStyle/>
          <a:p>
            <a:pPr marL="342900" lvl="0" indent="-342900">
              <a:buSzPts val="1000"/>
              <a:buFont typeface="Symbol" panose="05050102010706020507" pitchFamily="18" charset="2"/>
              <a:buChar char=""/>
              <a:tabLst>
                <a:tab pos="457200" algn="l"/>
              </a:tabLst>
            </a:pPr>
            <a:r>
              <a:rPr lang="en-GB" sz="2400" dirty="0">
                <a:solidFill>
                  <a:srgbClr val="000000"/>
                </a:solidFill>
                <a:effectLst/>
                <a:latin typeface="+mj-lt"/>
                <a:ea typeface="Times New Roman" panose="02020603050405020304" pitchFamily="18" charset="0"/>
              </a:rPr>
              <a:t>tree spotting</a:t>
            </a:r>
            <a:endParaRPr lang="en-GB" sz="2400" dirty="0">
              <a:solidFill>
                <a:srgbClr val="000000"/>
              </a:solidFill>
              <a:effectLst/>
              <a:latin typeface="+mj-lt"/>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2400" dirty="0">
                <a:solidFill>
                  <a:srgbClr val="000000"/>
                </a:solidFill>
                <a:effectLst/>
                <a:latin typeface="+mj-lt"/>
                <a:ea typeface="Times New Roman" panose="02020603050405020304" pitchFamily="18" charset="0"/>
              </a:rPr>
              <a:t>team games</a:t>
            </a:r>
            <a:endParaRPr lang="en-GB" sz="2400" dirty="0">
              <a:solidFill>
                <a:srgbClr val="000000"/>
              </a:solidFill>
              <a:effectLst/>
              <a:latin typeface="+mj-lt"/>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2400" dirty="0">
                <a:solidFill>
                  <a:srgbClr val="000000"/>
                </a:solidFill>
                <a:effectLst/>
                <a:latin typeface="+mj-lt"/>
                <a:ea typeface="Times New Roman" panose="02020603050405020304" pitchFamily="18" charset="0"/>
              </a:rPr>
              <a:t>mud activities (mud face, mud cakes etc)</a:t>
            </a:r>
            <a:endParaRPr lang="en-GB" sz="2400" dirty="0">
              <a:solidFill>
                <a:srgbClr val="000000"/>
              </a:solidFill>
              <a:effectLst/>
              <a:latin typeface="+mj-lt"/>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2400" dirty="0">
                <a:solidFill>
                  <a:srgbClr val="000000"/>
                </a:solidFill>
                <a:effectLst/>
                <a:latin typeface="+mj-lt"/>
                <a:ea typeface="Times New Roman" panose="02020603050405020304" pitchFamily="18" charset="0"/>
              </a:rPr>
              <a:t>den making</a:t>
            </a:r>
            <a:endParaRPr lang="en-GB" sz="2400" dirty="0">
              <a:solidFill>
                <a:srgbClr val="000000"/>
              </a:solidFill>
              <a:effectLst/>
              <a:latin typeface="+mj-lt"/>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2400" dirty="0">
                <a:solidFill>
                  <a:srgbClr val="000000"/>
                </a:solidFill>
                <a:effectLst/>
                <a:latin typeface="+mj-lt"/>
                <a:ea typeface="Times New Roman" panose="02020603050405020304" pitchFamily="18" charset="0"/>
              </a:rPr>
              <a:t>building shelters </a:t>
            </a:r>
            <a:endParaRPr lang="en-GB" sz="2400" dirty="0">
              <a:solidFill>
                <a:srgbClr val="000000"/>
              </a:solidFill>
              <a:effectLst/>
              <a:latin typeface="+mj-lt"/>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2400" dirty="0">
                <a:solidFill>
                  <a:srgbClr val="000000"/>
                </a:solidFill>
                <a:effectLst/>
                <a:latin typeface="+mj-lt"/>
                <a:ea typeface="Times New Roman" panose="02020603050405020304" pitchFamily="18" charset="0"/>
              </a:rPr>
              <a:t>minibeast hunting</a:t>
            </a:r>
            <a:endParaRPr lang="en-GB" sz="2400" dirty="0">
              <a:solidFill>
                <a:srgbClr val="000000"/>
              </a:solidFill>
              <a:effectLst/>
              <a:latin typeface="+mj-lt"/>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2400" dirty="0">
                <a:solidFill>
                  <a:srgbClr val="000000"/>
                </a:solidFill>
                <a:effectLst/>
                <a:latin typeface="+mj-lt"/>
                <a:ea typeface="Times New Roman" panose="02020603050405020304" pitchFamily="18" charset="0"/>
              </a:rPr>
              <a:t>gardening</a:t>
            </a:r>
            <a:endParaRPr lang="en-GB" sz="2400" dirty="0">
              <a:solidFill>
                <a:srgbClr val="000000"/>
              </a:solidFill>
              <a:effectLst/>
              <a:latin typeface="+mj-lt"/>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2400" dirty="0">
                <a:solidFill>
                  <a:srgbClr val="000000"/>
                </a:solidFill>
                <a:effectLst/>
                <a:latin typeface="+mj-lt"/>
                <a:ea typeface="Times New Roman" panose="02020603050405020304" pitchFamily="18" charset="0"/>
              </a:rPr>
              <a:t>art and craft activities</a:t>
            </a:r>
            <a:endParaRPr lang="en-GB" sz="2400" dirty="0">
              <a:solidFill>
                <a:srgbClr val="000000"/>
              </a:solidFill>
              <a:effectLst/>
              <a:latin typeface="+mj-lt"/>
              <a:ea typeface="Calibri" panose="020F0502020204030204" pitchFamily="34" charset="0"/>
            </a:endParaRPr>
          </a:p>
          <a:p>
            <a:r>
              <a:rPr lang="en-GB" sz="2400" dirty="0">
                <a:latin typeface="+mj-lt"/>
              </a:rPr>
              <a:t>drinking hot chocolate</a:t>
            </a:r>
          </a:p>
        </p:txBody>
      </p:sp>
    </p:spTree>
    <p:extLst>
      <p:ext uri="{BB962C8B-B14F-4D97-AF65-F5344CB8AC3E}">
        <p14:creationId xmlns:p14="http://schemas.microsoft.com/office/powerpoint/2010/main" val="1047653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DADDD-647F-4A87-92E7-285B63A5890B}"/>
              </a:ext>
            </a:extLst>
          </p:cNvPr>
          <p:cNvSpPr>
            <a:spLocks noGrp="1"/>
          </p:cNvSpPr>
          <p:nvPr>
            <p:ph type="title"/>
          </p:nvPr>
        </p:nvSpPr>
        <p:spPr/>
        <p:txBody>
          <a:bodyPr/>
          <a:lstStyle/>
          <a:p>
            <a:r>
              <a:rPr lang="en-GB" dirty="0"/>
              <a:t>Trip for FS2 to Allestree park</a:t>
            </a:r>
          </a:p>
        </p:txBody>
      </p:sp>
      <p:sp>
        <p:nvSpPr>
          <p:cNvPr id="3" name="Content Placeholder 2">
            <a:extLst>
              <a:ext uri="{FF2B5EF4-FFF2-40B4-BE49-F238E27FC236}">
                <a16:creationId xmlns:a16="http://schemas.microsoft.com/office/drawing/2014/main" id="{112E4429-4666-4F39-B776-6CD7ED0979FA}"/>
              </a:ext>
            </a:extLst>
          </p:cNvPr>
          <p:cNvSpPr>
            <a:spLocks noGrp="1"/>
          </p:cNvSpPr>
          <p:nvPr>
            <p:ph idx="1"/>
          </p:nvPr>
        </p:nvSpPr>
        <p:spPr/>
        <p:txBody>
          <a:bodyPr/>
          <a:lstStyle/>
          <a:p>
            <a:r>
              <a:rPr lang="en-GB" dirty="0"/>
              <a:t>To explore a larger woodland area</a:t>
            </a:r>
          </a:p>
        </p:txBody>
      </p:sp>
    </p:spTree>
    <p:extLst>
      <p:ext uri="{BB962C8B-B14F-4D97-AF65-F5344CB8AC3E}">
        <p14:creationId xmlns:p14="http://schemas.microsoft.com/office/powerpoint/2010/main" val="18489742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0F9D8-7002-4CD4-A118-DC7C3FFDF11D}"/>
              </a:ext>
            </a:extLst>
          </p:cNvPr>
          <p:cNvSpPr>
            <a:spLocks noGrp="1"/>
          </p:cNvSpPr>
          <p:nvPr>
            <p:ph type="title"/>
          </p:nvPr>
        </p:nvSpPr>
        <p:spPr/>
        <p:txBody>
          <a:bodyPr/>
          <a:lstStyle/>
          <a:p>
            <a:r>
              <a:rPr lang="en-GB" dirty="0"/>
              <a:t>Ideas for next year</a:t>
            </a:r>
          </a:p>
        </p:txBody>
      </p:sp>
      <p:pic>
        <p:nvPicPr>
          <p:cNvPr id="4" name="Content Placeholder 3">
            <a:extLst>
              <a:ext uri="{FF2B5EF4-FFF2-40B4-BE49-F238E27FC236}">
                <a16:creationId xmlns:a16="http://schemas.microsoft.com/office/drawing/2014/main" id="{117906CD-A85A-4D3C-B5C7-C006A43EF10D}"/>
              </a:ext>
            </a:extLst>
          </p:cNvPr>
          <p:cNvPicPr>
            <a:picLocks noGrp="1" noChangeAspect="1"/>
          </p:cNvPicPr>
          <p:nvPr>
            <p:ph idx="1"/>
          </p:nvPr>
        </p:nvPicPr>
        <p:blipFill>
          <a:blip r:embed="rId2"/>
          <a:stretch>
            <a:fillRect/>
          </a:stretch>
        </p:blipFill>
        <p:spPr>
          <a:xfrm>
            <a:off x="2762868" y="1853760"/>
            <a:ext cx="5794068" cy="4351338"/>
          </a:xfrm>
          <a:prstGeom prst="rect">
            <a:avLst/>
          </a:prstGeom>
        </p:spPr>
      </p:pic>
    </p:spTree>
    <p:extLst>
      <p:ext uri="{BB962C8B-B14F-4D97-AF65-F5344CB8AC3E}">
        <p14:creationId xmlns:p14="http://schemas.microsoft.com/office/powerpoint/2010/main" val="2095713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0F9D8-7002-4CD4-A118-DC7C3FFDF11D}"/>
              </a:ext>
            </a:extLst>
          </p:cNvPr>
          <p:cNvSpPr>
            <a:spLocks noGrp="1"/>
          </p:cNvSpPr>
          <p:nvPr>
            <p:ph type="title"/>
          </p:nvPr>
        </p:nvSpPr>
        <p:spPr/>
        <p:txBody>
          <a:bodyPr/>
          <a:lstStyle/>
          <a:p>
            <a:r>
              <a:rPr lang="en-GB" dirty="0"/>
              <a:t>Ideas for next year</a:t>
            </a:r>
          </a:p>
        </p:txBody>
      </p:sp>
      <p:pic>
        <p:nvPicPr>
          <p:cNvPr id="6" name="Content Placeholder 5">
            <a:extLst>
              <a:ext uri="{FF2B5EF4-FFF2-40B4-BE49-F238E27FC236}">
                <a16:creationId xmlns:a16="http://schemas.microsoft.com/office/drawing/2014/main" id="{A2D590E6-A3A5-44EC-9248-688F7AC6F3CB}"/>
              </a:ext>
            </a:extLst>
          </p:cNvPr>
          <p:cNvPicPr>
            <a:picLocks noGrp="1" noChangeAspect="1"/>
          </p:cNvPicPr>
          <p:nvPr>
            <p:ph idx="1"/>
          </p:nvPr>
        </p:nvPicPr>
        <p:blipFill>
          <a:blip r:embed="rId2"/>
          <a:stretch>
            <a:fillRect/>
          </a:stretch>
        </p:blipFill>
        <p:spPr>
          <a:xfrm>
            <a:off x="3230153" y="1424612"/>
            <a:ext cx="5365205" cy="5068263"/>
          </a:xfrm>
          <a:prstGeom prst="rect">
            <a:avLst/>
          </a:prstGeom>
        </p:spPr>
      </p:pic>
    </p:spTree>
    <p:extLst>
      <p:ext uri="{BB962C8B-B14F-4D97-AF65-F5344CB8AC3E}">
        <p14:creationId xmlns:p14="http://schemas.microsoft.com/office/powerpoint/2010/main" val="25450942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48E30-116B-4974-A003-D0CBB7FEF642}"/>
              </a:ext>
            </a:extLst>
          </p:cNvPr>
          <p:cNvSpPr>
            <a:spLocks noGrp="1"/>
          </p:cNvSpPr>
          <p:nvPr>
            <p:ph type="title"/>
          </p:nvPr>
        </p:nvSpPr>
        <p:spPr/>
        <p:txBody>
          <a:bodyPr/>
          <a:lstStyle/>
          <a:p>
            <a:r>
              <a:rPr lang="en-GB" dirty="0"/>
              <a:t>Trees</a:t>
            </a:r>
          </a:p>
        </p:txBody>
      </p:sp>
      <p:sp>
        <p:nvSpPr>
          <p:cNvPr id="3" name="Content Placeholder 2">
            <a:extLst>
              <a:ext uri="{FF2B5EF4-FFF2-40B4-BE49-F238E27FC236}">
                <a16:creationId xmlns:a16="http://schemas.microsoft.com/office/drawing/2014/main" id="{9743A313-8DDF-45E2-BFCF-8A77649D3BBB}"/>
              </a:ext>
            </a:extLst>
          </p:cNvPr>
          <p:cNvSpPr>
            <a:spLocks noGrp="1"/>
          </p:cNvSpPr>
          <p:nvPr>
            <p:ph idx="1"/>
          </p:nvPr>
        </p:nvSpPr>
        <p:spPr/>
        <p:txBody>
          <a:bodyPr/>
          <a:lstStyle/>
          <a:p>
            <a:r>
              <a:rPr lang="en-GB" dirty="0"/>
              <a:t>We have more trees coming in November to expand our mini woodland area</a:t>
            </a:r>
          </a:p>
        </p:txBody>
      </p:sp>
    </p:spTree>
    <p:extLst>
      <p:ext uri="{BB962C8B-B14F-4D97-AF65-F5344CB8AC3E}">
        <p14:creationId xmlns:p14="http://schemas.microsoft.com/office/powerpoint/2010/main" val="104483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B28F8-E21A-4422-8D75-F06470B9F9FC}"/>
              </a:ext>
            </a:extLst>
          </p:cNvPr>
          <p:cNvSpPr>
            <a:spLocks noGrp="1"/>
          </p:cNvSpPr>
          <p:nvPr>
            <p:ph type="title"/>
          </p:nvPr>
        </p:nvSpPr>
        <p:spPr/>
        <p:txBody>
          <a:bodyPr/>
          <a:lstStyle/>
          <a:p>
            <a:r>
              <a:rPr lang="en-GB" dirty="0"/>
              <a:t>Things we would like to do next year</a:t>
            </a:r>
          </a:p>
        </p:txBody>
      </p:sp>
      <p:sp>
        <p:nvSpPr>
          <p:cNvPr id="3" name="Content Placeholder 2">
            <a:extLst>
              <a:ext uri="{FF2B5EF4-FFF2-40B4-BE49-F238E27FC236}">
                <a16:creationId xmlns:a16="http://schemas.microsoft.com/office/drawing/2014/main" id="{DA2862BD-8419-4DA3-8ED3-13391A466349}"/>
              </a:ext>
            </a:extLst>
          </p:cNvPr>
          <p:cNvSpPr>
            <a:spLocks noGrp="1"/>
          </p:cNvSpPr>
          <p:nvPr>
            <p:ph idx="1"/>
          </p:nvPr>
        </p:nvSpPr>
        <p:spPr/>
        <p:txBody>
          <a:bodyPr/>
          <a:lstStyle/>
          <a:p>
            <a:pPr marL="342900" lvl="0" indent="-342900">
              <a:buSzPts val="1000"/>
              <a:buFont typeface="Symbol" panose="05050102010706020507" pitchFamily="18" charset="2"/>
              <a:buChar char=""/>
              <a:tabLst>
                <a:tab pos="457200" algn="l"/>
              </a:tabLst>
            </a:pPr>
            <a:r>
              <a:rPr lang="en-GB" sz="3600" dirty="0">
                <a:solidFill>
                  <a:srgbClr val="000000"/>
                </a:solidFill>
                <a:effectLst/>
                <a:latin typeface="Calibri" panose="020F0502020204030204" pitchFamily="34" charset="0"/>
                <a:ea typeface="Times New Roman" panose="02020603050405020304" pitchFamily="18" charset="0"/>
              </a:rPr>
              <a:t>orienteering</a:t>
            </a:r>
            <a:endParaRPr lang="en-GB" sz="3600" dirty="0">
              <a:solidFill>
                <a:srgbClr val="000000"/>
              </a:solidFill>
              <a:effectLst/>
              <a:latin typeface="Calibri" panose="020F0502020204030204" pitchFamily="34"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3600" dirty="0">
                <a:solidFill>
                  <a:srgbClr val="000000"/>
                </a:solidFill>
                <a:effectLst/>
                <a:latin typeface="Calibri" panose="020F0502020204030204" pitchFamily="34" charset="0"/>
                <a:ea typeface="Times New Roman" panose="02020603050405020304" pitchFamily="18" charset="0"/>
              </a:rPr>
              <a:t>a gardening club that runs from late April till July. </a:t>
            </a:r>
            <a:endParaRPr lang="en-GB" sz="3600" dirty="0">
              <a:solidFill>
                <a:srgbClr val="000000"/>
              </a:solidFill>
              <a:effectLst/>
              <a:latin typeface="Calibri" panose="020F0502020204030204" pitchFamily="34"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3600" dirty="0">
                <a:solidFill>
                  <a:srgbClr val="000000"/>
                </a:solidFill>
                <a:effectLst/>
                <a:latin typeface="Calibri" panose="020F0502020204030204" pitchFamily="34" charset="0"/>
                <a:ea typeface="Times New Roman" panose="02020603050405020304" pitchFamily="18" charset="0"/>
              </a:rPr>
              <a:t>fires and campfire cooking</a:t>
            </a:r>
            <a:endParaRPr lang="en-GB" sz="3600" dirty="0">
              <a:solidFill>
                <a:srgbClr val="000000"/>
              </a:solidFill>
              <a:effectLst/>
              <a:latin typeface="Calibri" panose="020F0502020204030204" pitchFamily="34"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3600" dirty="0">
                <a:solidFill>
                  <a:srgbClr val="000000"/>
                </a:solidFill>
                <a:effectLst/>
                <a:latin typeface="Calibri" panose="020F0502020204030204" pitchFamily="34" charset="0"/>
                <a:ea typeface="Times New Roman" panose="02020603050405020304" pitchFamily="18" charset="0"/>
              </a:rPr>
              <a:t>planting more trees</a:t>
            </a:r>
            <a:endParaRPr lang="en-GB" sz="3600" dirty="0">
              <a:solidFill>
                <a:srgbClr val="000000"/>
              </a:solidFill>
              <a:effectLst/>
              <a:latin typeface="Calibri" panose="020F0502020204030204" pitchFamily="34" charset="0"/>
              <a:ea typeface="Calibri" panose="020F0502020204030204" pitchFamily="34" charset="0"/>
            </a:endParaRPr>
          </a:p>
          <a:p>
            <a:endParaRPr lang="en-GB" dirty="0"/>
          </a:p>
        </p:txBody>
      </p:sp>
    </p:spTree>
    <p:extLst>
      <p:ext uri="{BB962C8B-B14F-4D97-AF65-F5344CB8AC3E}">
        <p14:creationId xmlns:p14="http://schemas.microsoft.com/office/powerpoint/2010/main" val="27850763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B28F8-E21A-4422-8D75-F06470B9F9FC}"/>
              </a:ext>
            </a:extLst>
          </p:cNvPr>
          <p:cNvSpPr>
            <a:spLocks noGrp="1"/>
          </p:cNvSpPr>
          <p:nvPr>
            <p:ph type="title"/>
          </p:nvPr>
        </p:nvSpPr>
        <p:spPr/>
        <p:txBody>
          <a:bodyPr/>
          <a:lstStyle/>
          <a:p>
            <a:r>
              <a:rPr lang="en-GB" dirty="0"/>
              <a:t>Do you have any ideas </a:t>
            </a:r>
            <a:r>
              <a:rPr lang="en-GB"/>
              <a:t>or fundraising ideas? </a:t>
            </a:r>
            <a:endParaRPr lang="en-GB" dirty="0"/>
          </a:p>
        </p:txBody>
      </p:sp>
      <p:sp>
        <p:nvSpPr>
          <p:cNvPr id="3" name="Content Placeholder 2">
            <a:extLst>
              <a:ext uri="{FF2B5EF4-FFF2-40B4-BE49-F238E27FC236}">
                <a16:creationId xmlns:a16="http://schemas.microsoft.com/office/drawing/2014/main" id="{DA2862BD-8419-4DA3-8ED3-13391A466349}"/>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143177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C7A1BA9D707FF438DD76E9248CFBC3E" ma:contentTypeVersion="18" ma:contentTypeDescription="Create a new document." ma:contentTypeScope="" ma:versionID="6f5985ef5514fd1dc74d269bec23167b">
  <xsd:schema xmlns:xsd="http://www.w3.org/2001/XMLSchema" xmlns:xs="http://www.w3.org/2001/XMLSchema" xmlns:p="http://schemas.microsoft.com/office/2006/metadata/properties" xmlns:ns2="5f81259d-cb50-45df-9336-b6086bdb30f3" xmlns:ns3="ee042b40-9eab-4ba2-b1d1-055faf18e17d" targetNamespace="http://schemas.microsoft.com/office/2006/metadata/properties" ma:root="true" ma:fieldsID="4d0d12b0da17ab083176d3e72ff6b202" ns2:_="" ns3:_="">
    <xsd:import namespace="5f81259d-cb50-45df-9336-b6086bdb30f3"/>
    <xsd:import namespace="ee042b40-9eab-4ba2-b1d1-055faf18e17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f81259d-cb50-45df-9336-b6086bdb30f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64a603b3-6de2-46bd-baa3-3792587e2a5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e042b40-9eab-4ba2-b1d1-055faf18e17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7a34456-d77c-486e-8e0d-69303e7d138b}" ma:internalName="TaxCatchAll" ma:showField="CatchAllData" ma:web="ee042b40-9eab-4ba2-b1d1-055faf18e17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1526A7E-B6A8-44A2-A0AC-DA4A00A88CDA}"/>
</file>

<file path=customXml/itemProps2.xml><?xml version="1.0" encoding="utf-8"?>
<ds:datastoreItem xmlns:ds="http://schemas.openxmlformats.org/officeDocument/2006/customXml" ds:itemID="{387A35B0-D9B5-448E-AE78-F6E31BF7B65A}"/>
</file>

<file path=docProps/app.xml><?xml version="1.0" encoding="utf-8"?>
<Properties xmlns="http://schemas.openxmlformats.org/officeDocument/2006/extended-properties" xmlns:vt="http://schemas.openxmlformats.org/officeDocument/2006/docPropsVTypes">
  <TotalTime>10</TotalTime>
  <Words>213</Words>
  <Application>Microsoft Office PowerPoint</Application>
  <PresentationFormat>Widescreen</PresentationFormat>
  <Paragraphs>31</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Gill Sans Nova Light</vt:lpstr>
      <vt:lpstr>Symbol</vt:lpstr>
      <vt:lpstr>Office Theme</vt:lpstr>
      <vt:lpstr>PowerPoint Presentation</vt:lpstr>
      <vt:lpstr>PowerPoint Presentation</vt:lpstr>
      <vt:lpstr>PowerPoint Presentation</vt:lpstr>
      <vt:lpstr>PowerPoint Presentation</vt:lpstr>
      <vt:lpstr>Flint and steel kits</vt:lpstr>
      <vt:lpstr>Thermos flasks</vt:lpstr>
      <vt:lpstr>Tarps, pegs and cord</vt:lpstr>
      <vt:lpstr>Waterproof outdoor clothing – only for a small number of children so far</vt:lpstr>
      <vt:lpstr>PowerPoint Presentation</vt:lpstr>
      <vt:lpstr>Favourite activities the children have </vt:lpstr>
      <vt:lpstr>Trip for FS2 to Allestree park</vt:lpstr>
      <vt:lpstr>Ideas for next year</vt:lpstr>
      <vt:lpstr>Ideas for next year</vt:lpstr>
      <vt:lpstr>Trees</vt:lpstr>
      <vt:lpstr>Things we would like to do next year</vt:lpstr>
      <vt:lpstr>Do you have any ideas or fundraising ideas?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Hayley Anderson</dc:creator>
  <cp:lastModifiedBy>Hayley Anderson</cp:lastModifiedBy>
  <cp:revision>2</cp:revision>
  <dcterms:created xsi:type="dcterms:W3CDTF">2023-05-17T14:24:27Z</dcterms:created>
  <dcterms:modified xsi:type="dcterms:W3CDTF">2023-05-17T14:35:13Z</dcterms:modified>
</cp:coreProperties>
</file>