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4"/>
  </p:sldMasterIdLst>
  <p:notesMasterIdLst>
    <p:notesMasterId r:id="rId17"/>
  </p:notesMasterIdLst>
  <p:sldIdLst>
    <p:sldId id="295" r:id="rId5"/>
    <p:sldId id="306" r:id="rId6"/>
    <p:sldId id="331" r:id="rId7"/>
    <p:sldId id="329" r:id="rId8"/>
    <p:sldId id="311" r:id="rId9"/>
    <p:sldId id="332" r:id="rId10"/>
    <p:sldId id="334" r:id="rId11"/>
    <p:sldId id="335" r:id="rId12"/>
    <p:sldId id="336" r:id="rId13"/>
    <p:sldId id="339" r:id="rId14"/>
    <p:sldId id="337" r:id="rId15"/>
    <p:sldId id="338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683FAD-A506-416B-BF49-C01FC4159FB2}" v="118" dt="2022-01-09T17:55:46.98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3" autoAdjust="0"/>
    <p:restoredTop sz="94022" autoAdjust="0"/>
  </p:normalViewPr>
  <p:slideViewPr>
    <p:cSldViewPr snapToGrid="0">
      <p:cViewPr varScale="1">
        <p:scale>
          <a:sx n="72" d="100"/>
          <a:sy n="72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rea Phillippe" userId="b9517d8b-9ae5-4040-a954-d1b61b748fe8" providerId="ADAL" clId="{6B683FAD-A506-416B-BF49-C01FC4159FB2}"/>
    <pc:docChg chg="modSld">
      <pc:chgData name="Andrea Phillippe" userId="b9517d8b-9ae5-4040-a954-d1b61b748fe8" providerId="ADAL" clId="{6B683FAD-A506-416B-BF49-C01FC4159FB2}" dt="2022-01-09T17:55:46.981" v="117"/>
      <pc:docMkLst>
        <pc:docMk/>
      </pc:docMkLst>
      <pc:sldChg chg="addSp modSp">
        <pc:chgData name="Andrea Phillippe" userId="b9517d8b-9ae5-4040-a954-d1b61b748fe8" providerId="ADAL" clId="{6B683FAD-A506-416B-BF49-C01FC4159FB2}" dt="2022-01-09T17:55:46.981" v="117"/>
        <pc:sldMkLst>
          <pc:docMk/>
          <pc:sldMk cId="1151924572" sldId="339"/>
        </pc:sldMkLst>
        <pc:spChg chg="mod">
          <ac:chgData name="Andrea Phillippe" userId="b9517d8b-9ae5-4040-a954-d1b61b748fe8" providerId="ADAL" clId="{6B683FAD-A506-416B-BF49-C01FC4159FB2}" dt="2022-01-09T15:48:32.754" v="116" actId="20577"/>
          <ac:spMkLst>
            <pc:docMk/>
            <pc:sldMk cId="1151924572" sldId="339"/>
            <ac:spMk id="2" creationId="{BF9CDCEB-5740-4BDC-AFB6-89CF5A9F226E}"/>
          </ac:spMkLst>
        </pc:spChg>
        <pc:picChg chg="add mod">
          <ac:chgData name="Andrea Phillippe" userId="b9517d8b-9ae5-4040-a954-d1b61b748fe8" providerId="ADAL" clId="{6B683FAD-A506-416B-BF49-C01FC4159FB2}" dt="2022-01-09T17:55:46.981" v="117"/>
          <ac:picMkLst>
            <pc:docMk/>
            <pc:sldMk cId="1151924572" sldId="339"/>
            <ac:picMk id="5" creationId="{3C68ACE3-9CD4-4705-8EEF-3F93C84624A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98A43-E433-4929-A5E0-E7FADD996AFA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609EC8-AB3C-4085-8796-29559A2FFB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107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397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0485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794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722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784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931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521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94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615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43942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3665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4933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3273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757932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77541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9678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241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94297E1-FA5F-4076-B013-ED70355E6191}" type="datetimeFigureOut">
              <a:rPr lang="en-GB" smtClean="0"/>
              <a:t>09/01/2022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D98AB79-8D08-4A70-8FCA-5C883369F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9120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  <p:sldLayoutId id="2147483776" r:id="rId13"/>
    <p:sldLayoutId id="2147483777" r:id="rId14"/>
    <p:sldLayoutId id="2147483778" r:id="rId15"/>
    <p:sldLayoutId id="2147483779" r:id="rId16"/>
    <p:sldLayoutId id="214748378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hyperlink" Target="https://runescape.wiki/w/Steel_swor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hyperlink" Target="https://runescape.wiki/w/Steel_sword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hyperlink" Target="https://runescape.wiki/w/Steel_sword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hyperlink" Target="https://creativecommons.org/licenses/by-nc-sa/3.0/" TargetMode="External"/><Relationship Id="rId4" Type="http://schemas.openxmlformats.org/officeDocument/2006/relationships/hyperlink" Target="https://runescape.wiki/w/Steel_sword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.png"/><Relationship Id="rId5" Type="http://schemas.openxmlformats.org/officeDocument/2006/relationships/hyperlink" Target="http://stackoverflow.com/questions/36575097/image-inside-of-artwork/36575381" TargetMode="Externa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hyperlink" Target="https://www.youtube.com/watch?v=hpglSW3bk0I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4D495E4-A445-47E7-A882-2F2BF7468146}"/>
              </a:ext>
            </a:extLst>
          </p:cNvPr>
          <p:cNvSpPr txBox="1"/>
          <p:nvPr/>
        </p:nvSpPr>
        <p:spPr>
          <a:xfrm>
            <a:off x="1729946" y="1664043"/>
            <a:ext cx="735638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Quick  Quiz :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36B2EA1-F037-4B41-B937-E96EB4AA95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17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29"/>
    </mc:Choice>
    <mc:Fallback>
      <p:transition spd="slow" advTm="82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DAEEF3-4FEB-48DA-B057-61DEB5E8064B}"/>
              </a:ext>
            </a:extLst>
          </p:cNvPr>
          <p:cNvSpPr txBox="1"/>
          <p:nvPr/>
        </p:nvSpPr>
        <p:spPr>
          <a:xfrm>
            <a:off x="1535465" y="556181"/>
            <a:ext cx="779299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chemeClr val="bg1"/>
                </a:solidFill>
                <a:latin typeface="Comic Sans MS" panose="030F0702030302020204" pitchFamily="66" charset="0"/>
              </a:rPr>
              <a:t>Can you name the four countries of the UK?</a:t>
            </a:r>
          </a:p>
          <a:p>
            <a:pPr algn="ctr"/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78F565-6B83-446A-9486-AAA03A7FC3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9335" y="2121030"/>
            <a:ext cx="5889504" cy="444945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0DDCDE5-F3C4-4926-9F7F-FF67B9DA75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277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83"/>
    </mc:Choice>
    <mc:Fallback>
      <p:transition spd="slow" advTm="57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462319-EEC3-41BB-AE9A-3371CF7D98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5323" y="280446"/>
            <a:ext cx="5889504" cy="629710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07A2484-C0E9-40C2-8CD7-96CC1E1E1D9C}"/>
              </a:ext>
            </a:extLst>
          </p:cNvPr>
          <p:cNvSpPr txBox="1"/>
          <p:nvPr/>
        </p:nvSpPr>
        <p:spPr>
          <a:xfrm>
            <a:off x="6249970" y="4308049"/>
            <a:ext cx="114064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England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E7DB463-4938-4222-820F-28E6F4657F39}"/>
              </a:ext>
            </a:extLst>
          </p:cNvPr>
          <p:cNvSpPr txBox="1"/>
          <p:nvPr/>
        </p:nvSpPr>
        <p:spPr>
          <a:xfrm>
            <a:off x="4920792" y="1715678"/>
            <a:ext cx="1175209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Scotland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D92BD8-BD69-4D92-A005-981CC74C0AA0}"/>
              </a:ext>
            </a:extLst>
          </p:cNvPr>
          <p:cNvSpPr txBox="1"/>
          <p:nvPr/>
        </p:nvSpPr>
        <p:spPr>
          <a:xfrm>
            <a:off x="4003252" y="3105834"/>
            <a:ext cx="1322894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Northern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Ireland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085DCF-272B-48AC-A888-1B0F63378A0C}"/>
              </a:ext>
            </a:extLst>
          </p:cNvPr>
          <p:cNvSpPr txBox="1"/>
          <p:nvPr/>
        </p:nvSpPr>
        <p:spPr>
          <a:xfrm>
            <a:off x="5384277" y="4772991"/>
            <a:ext cx="86569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Wales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4D0FF61-8C12-4C0B-9B12-E474EF9F60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615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75"/>
    </mc:Choice>
    <mc:Fallback>
      <p:transition spd="slow" advTm="7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3AB83EE-E895-4F56-8051-42807C757DCE}"/>
              </a:ext>
            </a:extLst>
          </p:cNvPr>
          <p:cNvSpPr/>
          <p:nvPr/>
        </p:nvSpPr>
        <p:spPr>
          <a:xfrm>
            <a:off x="2897171" y="2075255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en-GB" sz="4000" dirty="0">
                <a:solidFill>
                  <a:prstClr val="black"/>
                </a:solidFill>
                <a:latin typeface="Comic Sans MS" panose="030F0702030302020204" pitchFamily="66" charset="0"/>
              </a:rPr>
              <a:t>Can you name each country’s capital city?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9A92A39-BA1A-4B37-8E95-CCF4B4D241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297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14"/>
    </mc:Choice>
    <mc:Fallback>
      <p:transition spd="slow" advTm="6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2960240-FC4B-4E45-919E-A6236D28FD29}"/>
              </a:ext>
            </a:extLst>
          </p:cNvPr>
          <p:cNvSpPr txBox="1"/>
          <p:nvPr/>
        </p:nvSpPr>
        <p:spPr>
          <a:xfrm>
            <a:off x="2751438" y="7080422"/>
            <a:ext cx="247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runescape.wiki/w/Steel_sword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nc-sa/3.0/"/>
              </a:rPr>
              <a:t>CC BY-SA-NC</a:t>
            </a:r>
            <a:endParaRPr lang="en-GB" sz="9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EE22BE-A0D3-4E3D-9755-5045AA5045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89335" y="1"/>
            <a:ext cx="5889504" cy="6570482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EE24C56E-0385-43F7-981A-19FFB9E444A5}"/>
              </a:ext>
            </a:extLst>
          </p:cNvPr>
          <p:cNvSpPr/>
          <p:nvPr/>
        </p:nvSpPr>
        <p:spPr>
          <a:xfrm>
            <a:off x="7626285" y="5241303"/>
            <a:ext cx="131975" cy="1508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138BB35-5F2D-41B8-A231-5390E82D9452}"/>
              </a:ext>
            </a:extLst>
          </p:cNvPr>
          <p:cNvSpPr/>
          <p:nvPr/>
        </p:nvSpPr>
        <p:spPr>
          <a:xfrm>
            <a:off x="5731497" y="2290713"/>
            <a:ext cx="141402" cy="14140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6F9191C-4107-4C10-BBE3-E928C69A5634}"/>
              </a:ext>
            </a:extLst>
          </p:cNvPr>
          <p:cNvSpPr/>
          <p:nvPr/>
        </p:nvSpPr>
        <p:spPr>
          <a:xfrm>
            <a:off x="4600280" y="3242820"/>
            <a:ext cx="122549" cy="1131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57F8340-35BC-4EA4-8F3B-5BA431BCD95B}"/>
              </a:ext>
            </a:extLst>
          </p:cNvPr>
          <p:cNvSpPr/>
          <p:nvPr/>
        </p:nvSpPr>
        <p:spPr>
          <a:xfrm>
            <a:off x="5872899" y="5392132"/>
            <a:ext cx="141402" cy="1414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31D09F8-213A-4A14-8CD1-58C91335CD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487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44"/>
    </mc:Choice>
    <mc:Fallback>
      <p:transition spd="slow" advTm="4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2960240-FC4B-4E45-919E-A6236D28FD29}"/>
              </a:ext>
            </a:extLst>
          </p:cNvPr>
          <p:cNvSpPr txBox="1"/>
          <p:nvPr/>
        </p:nvSpPr>
        <p:spPr>
          <a:xfrm>
            <a:off x="2751438" y="7080422"/>
            <a:ext cx="247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runescape.wiki/w/Steel_sword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nc-sa/3.0/"/>
              </a:rPr>
              <a:t>CC BY-SA-NC</a:t>
            </a:r>
            <a:endParaRPr lang="en-GB" sz="9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EE22BE-A0D3-4E3D-9755-5045AA5045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3921" y="0"/>
            <a:ext cx="5889504" cy="6570482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EE24C56E-0385-43F7-981A-19FFB9E444A5}"/>
              </a:ext>
            </a:extLst>
          </p:cNvPr>
          <p:cNvSpPr/>
          <p:nvPr/>
        </p:nvSpPr>
        <p:spPr>
          <a:xfrm>
            <a:off x="7626285" y="5241303"/>
            <a:ext cx="131975" cy="1508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138BB35-5F2D-41B8-A231-5390E82D9452}"/>
              </a:ext>
            </a:extLst>
          </p:cNvPr>
          <p:cNvSpPr/>
          <p:nvPr/>
        </p:nvSpPr>
        <p:spPr>
          <a:xfrm>
            <a:off x="5731497" y="2290713"/>
            <a:ext cx="141402" cy="14140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6F9191C-4107-4C10-BBE3-E928C69A5634}"/>
              </a:ext>
            </a:extLst>
          </p:cNvPr>
          <p:cNvSpPr/>
          <p:nvPr/>
        </p:nvSpPr>
        <p:spPr>
          <a:xfrm>
            <a:off x="4600280" y="3242820"/>
            <a:ext cx="122549" cy="1131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57F8340-35BC-4EA4-8F3B-5BA431BCD95B}"/>
              </a:ext>
            </a:extLst>
          </p:cNvPr>
          <p:cNvSpPr/>
          <p:nvPr/>
        </p:nvSpPr>
        <p:spPr>
          <a:xfrm>
            <a:off x="5872899" y="5392132"/>
            <a:ext cx="141402" cy="1414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8862DF-12B4-4D97-89AF-EF5DC1BEE62E}"/>
              </a:ext>
            </a:extLst>
          </p:cNvPr>
          <p:cNvSpPr txBox="1"/>
          <p:nvPr/>
        </p:nvSpPr>
        <p:spPr>
          <a:xfrm>
            <a:off x="6014302" y="1998482"/>
            <a:ext cx="133860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Edinburgh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65534C-2A68-409E-B200-256BCAAE75F7}"/>
              </a:ext>
            </a:extLst>
          </p:cNvPr>
          <p:cNvSpPr txBox="1"/>
          <p:nvPr/>
        </p:nvSpPr>
        <p:spPr>
          <a:xfrm>
            <a:off x="6914560" y="4731363"/>
            <a:ext cx="106051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London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C962A77-B44D-4F84-83FA-194E87EA127B}"/>
              </a:ext>
            </a:extLst>
          </p:cNvPr>
          <p:cNvSpPr txBox="1"/>
          <p:nvPr/>
        </p:nvSpPr>
        <p:spPr>
          <a:xfrm>
            <a:off x="4062951" y="2803184"/>
            <a:ext cx="1168075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Belfast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296E17-7A8D-4810-A57C-0AAC3DDF40CA}"/>
              </a:ext>
            </a:extLst>
          </p:cNvPr>
          <p:cNvSpPr txBox="1"/>
          <p:nvPr/>
        </p:nvSpPr>
        <p:spPr>
          <a:xfrm>
            <a:off x="5401559" y="4958499"/>
            <a:ext cx="1338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Cardiff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E894C68-1BEB-4D9E-BCF3-445B0D7725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957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68"/>
    </mc:Choice>
    <mc:Fallback>
      <p:transition spd="slow" advTm="101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2960240-FC4B-4E45-919E-A6236D28FD29}"/>
              </a:ext>
            </a:extLst>
          </p:cNvPr>
          <p:cNvSpPr txBox="1"/>
          <p:nvPr/>
        </p:nvSpPr>
        <p:spPr>
          <a:xfrm>
            <a:off x="2751438" y="7080422"/>
            <a:ext cx="247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runescape.wiki/w/Steel_sword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nc-sa/3.0/"/>
              </a:rPr>
              <a:t>CC BY-SA-NC</a:t>
            </a:r>
            <a:endParaRPr lang="en-GB" sz="9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EE22BE-A0D3-4E3D-9755-5045AA5045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84177" y="14139"/>
            <a:ext cx="5889504" cy="6570482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EE24C56E-0385-43F7-981A-19FFB9E444A5}"/>
              </a:ext>
            </a:extLst>
          </p:cNvPr>
          <p:cNvSpPr/>
          <p:nvPr/>
        </p:nvSpPr>
        <p:spPr>
          <a:xfrm>
            <a:off x="7626285" y="5241303"/>
            <a:ext cx="131975" cy="1508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138BB35-5F2D-41B8-A231-5390E82D9452}"/>
              </a:ext>
            </a:extLst>
          </p:cNvPr>
          <p:cNvSpPr/>
          <p:nvPr/>
        </p:nvSpPr>
        <p:spPr>
          <a:xfrm>
            <a:off x="5731497" y="2290713"/>
            <a:ext cx="141402" cy="14140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6F9191C-4107-4C10-BBE3-E928C69A5634}"/>
              </a:ext>
            </a:extLst>
          </p:cNvPr>
          <p:cNvSpPr/>
          <p:nvPr/>
        </p:nvSpPr>
        <p:spPr>
          <a:xfrm>
            <a:off x="4600280" y="3242820"/>
            <a:ext cx="122549" cy="1131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57F8340-35BC-4EA4-8F3B-5BA431BCD95B}"/>
              </a:ext>
            </a:extLst>
          </p:cNvPr>
          <p:cNvSpPr/>
          <p:nvPr/>
        </p:nvSpPr>
        <p:spPr>
          <a:xfrm>
            <a:off x="5872899" y="5392132"/>
            <a:ext cx="141402" cy="1414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8862DF-12B4-4D97-89AF-EF5DC1BEE62E}"/>
              </a:ext>
            </a:extLst>
          </p:cNvPr>
          <p:cNvSpPr txBox="1"/>
          <p:nvPr/>
        </p:nvSpPr>
        <p:spPr>
          <a:xfrm>
            <a:off x="5940458" y="2106047"/>
            <a:ext cx="133860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Edinburgh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65534C-2A68-409E-B200-256BCAAE75F7}"/>
              </a:ext>
            </a:extLst>
          </p:cNvPr>
          <p:cNvSpPr txBox="1"/>
          <p:nvPr/>
        </p:nvSpPr>
        <p:spPr>
          <a:xfrm>
            <a:off x="6944412" y="4787824"/>
            <a:ext cx="106051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London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C962A77-B44D-4F84-83FA-194E87EA127B}"/>
              </a:ext>
            </a:extLst>
          </p:cNvPr>
          <p:cNvSpPr txBox="1"/>
          <p:nvPr/>
        </p:nvSpPr>
        <p:spPr>
          <a:xfrm>
            <a:off x="3572037" y="3398263"/>
            <a:ext cx="1168075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Belfast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296E17-7A8D-4810-A57C-0AAC3DDF40CA}"/>
              </a:ext>
            </a:extLst>
          </p:cNvPr>
          <p:cNvSpPr txBox="1"/>
          <p:nvPr/>
        </p:nvSpPr>
        <p:spPr>
          <a:xfrm>
            <a:off x="5401559" y="4958499"/>
            <a:ext cx="1338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Cardiff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223F1B2-ADE0-41DA-BB23-E5A35134467D}"/>
              </a:ext>
            </a:extLst>
          </p:cNvPr>
          <p:cNvSpPr txBox="1"/>
          <p:nvPr/>
        </p:nvSpPr>
        <p:spPr>
          <a:xfrm>
            <a:off x="537328" y="5837771"/>
            <a:ext cx="4693698" cy="83099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Can you remember the names of the surrounding seas?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DF99CB-3912-4422-9598-FF0409C51049}"/>
              </a:ext>
            </a:extLst>
          </p:cNvPr>
          <p:cNvSpPr txBox="1"/>
          <p:nvPr/>
        </p:nvSpPr>
        <p:spPr>
          <a:xfrm>
            <a:off x="4971068" y="1629150"/>
            <a:ext cx="1175209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Scotland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CE81056-3291-460E-8ADE-C8F67660CCBE}"/>
              </a:ext>
            </a:extLst>
          </p:cNvPr>
          <p:cNvSpPr txBox="1"/>
          <p:nvPr/>
        </p:nvSpPr>
        <p:spPr>
          <a:xfrm>
            <a:off x="3572037" y="2595720"/>
            <a:ext cx="1322894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Northern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Ireland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9699E6-CC4B-4408-A67A-2EA7C50E6AE7}"/>
              </a:ext>
            </a:extLst>
          </p:cNvPr>
          <p:cNvSpPr txBox="1"/>
          <p:nvPr/>
        </p:nvSpPr>
        <p:spPr>
          <a:xfrm>
            <a:off x="6444006" y="4160668"/>
            <a:ext cx="1000812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England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3BA399-D474-4C73-823D-9303943F5978}"/>
              </a:ext>
            </a:extLst>
          </p:cNvPr>
          <p:cNvSpPr txBox="1"/>
          <p:nvPr/>
        </p:nvSpPr>
        <p:spPr>
          <a:xfrm>
            <a:off x="5335571" y="4530000"/>
            <a:ext cx="1000812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Wales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43AC73-5805-490E-B16B-C02095992CA1}"/>
              </a:ext>
            </a:extLst>
          </p:cNvPr>
          <p:cNvSpPr txBox="1"/>
          <p:nvPr/>
        </p:nvSpPr>
        <p:spPr>
          <a:xfrm>
            <a:off x="7871381" y="1819373"/>
            <a:ext cx="6217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solidFill>
                  <a:schemeClr val="bg1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3179A5C-87E8-43C4-8C17-111D9A72D2BD}"/>
              </a:ext>
            </a:extLst>
          </p:cNvPr>
          <p:cNvSpPr txBox="1"/>
          <p:nvPr/>
        </p:nvSpPr>
        <p:spPr>
          <a:xfrm>
            <a:off x="7822124" y="6099142"/>
            <a:ext cx="604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F53A0F6-D3E2-4E89-9703-5C301F5F6A9E}"/>
              </a:ext>
            </a:extLst>
          </p:cNvPr>
          <p:cNvSpPr txBox="1"/>
          <p:nvPr/>
        </p:nvSpPr>
        <p:spPr>
          <a:xfrm>
            <a:off x="5118755" y="3767595"/>
            <a:ext cx="629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B7037995-3AD2-4105-99E8-79FC71A8EE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191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95"/>
    </mc:Choice>
    <mc:Fallback>
      <p:transition spd="slow" advTm="71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2960240-FC4B-4E45-919E-A6236D28FD29}"/>
              </a:ext>
            </a:extLst>
          </p:cNvPr>
          <p:cNvSpPr txBox="1"/>
          <p:nvPr/>
        </p:nvSpPr>
        <p:spPr>
          <a:xfrm>
            <a:off x="2751438" y="7080422"/>
            <a:ext cx="2479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4" tooltip="https://runescape.wiki/w/Steel_sword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5" tooltip="https://creativecommons.org/licenses/by-nc-sa/3.0/"/>
              </a:rPr>
              <a:t>CC BY-SA-NC</a:t>
            </a:r>
            <a:endParaRPr lang="en-GB" sz="9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EE22BE-A0D3-4E3D-9755-5045AA5045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97721" y="14139"/>
            <a:ext cx="5889504" cy="6570482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EE24C56E-0385-43F7-981A-19FFB9E444A5}"/>
              </a:ext>
            </a:extLst>
          </p:cNvPr>
          <p:cNvSpPr/>
          <p:nvPr/>
        </p:nvSpPr>
        <p:spPr>
          <a:xfrm>
            <a:off x="7626285" y="5241303"/>
            <a:ext cx="131975" cy="1508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138BB35-5F2D-41B8-A231-5390E82D9452}"/>
              </a:ext>
            </a:extLst>
          </p:cNvPr>
          <p:cNvSpPr/>
          <p:nvPr/>
        </p:nvSpPr>
        <p:spPr>
          <a:xfrm>
            <a:off x="5731497" y="2290713"/>
            <a:ext cx="141402" cy="141401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6F9191C-4107-4C10-BBE3-E928C69A5634}"/>
              </a:ext>
            </a:extLst>
          </p:cNvPr>
          <p:cNvSpPr/>
          <p:nvPr/>
        </p:nvSpPr>
        <p:spPr>
          <a:xfrm>
            <a:off x="4600280" y="3242820"/>
            <a:ext cx="122549" cy="1131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57F8340-35BC-4EA4-8F3B-5BA431BCD95B}"/>
              </a:ext>
            </a:extLst>
          </p:cNvPr>
          <p:cNvSpPr/>
          <p:nvPr/>
        </p:nvSpPr>
        <p:spPr>
          <a:xfrm>
            <a:off x="5872899" y="5392132"/>
            <a:ext cx="141402" cy="14140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78862DF-12B4-4D97-89AF-EF5DC1BEE62E}"/>
              </a:ext>
            </a:extLst>
          </p:cNvPr>
          <p:cNvSpPr txBox="1"/>
          <p:nvPr/>
        </p:nvSpPr>
        <p:spPr>
          <a:xfrm>
            <a:off x="5940458" y="2106047"/>
            <a:ext cx="133860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Edinburgh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65534C-2A68-409E-B200-256BCAAE75F7}"/>
              </a:ext>
            </a:extLst>
          </p:cNvPr>
          <p:cNvSpPr txBox="1"/>
          <p:nvPr/>
        </p:nvSpPr>
        <p:spPr>
          <a:xfrm>
            <a:off x="6944412" y="4787824"/>
            <a:ext cx="1060516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London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C962A77-B44D-4F84-83FA-194E87EA127B}"/>
              </a:ext>
            </a:extLst>
          </p:cNvPr>
          <p:cNvSpPr txBox="1"/>
          <p:nvPr/>
        </p:nvSpPr>
        <p:spPr>
          <a:xfrm>
            <a:off x="3572037" y="3398263"/>
            <a:ext cx="1168075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Belfast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8296E17-7A8D-4810-A57C-0AAC3DDF40CA}"/>
              </a:ext>
            </a:extLst>
          </p:cNvPr>
          <p:cNvSpPr txBox="1"/>
          <p:nvPr/>
        </p:nvSpPr>
        <p:spPr>
          <a:xfrm>
            <a:off x="5401559" y="4958499"/>
            <a:ext cx="1338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ighlight>
                  <a:srgbClr val="FFFF00"/>
                </a:highlight>
                <a:latin typeface="Comic Sans MS" panose="030F0702030302020204" pitchFamily="66" charset="0"/>
              </a:rPr>
              <a:t>Cardiff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DF99CB-3912-4422-9598-FF0409C51049}"/>
              </a:ext>
            </a:extLst>
          </p:cNvPr>
          <p:cNvSpPr txBox="1"/>
          <p:nvPr/>
        </p:nvSpPr>
        <p:spPr>
          <a:xfrm>
            <a:off x="4971068" y="1629150"/>
            <a:ext cx="1175209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Scotland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CE81056-3291-460E-8ADE-C8F67660CCBE}"/>
              </a:ext>
            </a:extLst>
          </p:cNvPr>
          <p:cNvSpPr txBox="1"/>
          <p:nvPr/>
        </p:nvSpPr>
        <p:spPr>
          <a:xfrm>
            <a:off x="3572037" y="2595720"/>
            <a:ext cx="1322894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Northern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Ireland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9699E6-CC4B-4408-A67A-2EA7C50E6AE7}"/>
              </a:ext>
            </a:extLst>
          </p:cNvPr>
          <p:cNvSpPr txBox="1"/>
          <p:nvPr/>
        </p:nvSpPr>
        <p:spPr>
          <a:xfrm>
            <a:off x="6444006" y="4160668"/>
            <a:ext cx="1000812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England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3BA399-D474-4C73-823D-9303943F5978}"/>
              </a:ext>
            </a:extLst>
          </p:cNvPr>
          <p:cNvSpPr txBox="1"/>
          <p:nvPr/>
        </p:nvSpPr>
        <p:spPr>
          <a:xfrm>
            <a:off x="5335571" y="4530000"/>
            <a:ext cx="1000812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Comic Sans MS" panose="030F0702030302020204" pitchFamily="66" charset="0"/>
              </a:rPr>
              <a:t>Wales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43AC73-5805-490E-B16B-C02095992CA1}"/>
              </a:ext>
            </a:extLst>
          </p:cNvPr>
          <p:cNvSpPr txBox="1"/>
          <p:nvPr/>
        </p:nvSpPr>
        <p:spPr>
          <a:xfrm>
            <a:off x="7346325" y="1819373"/>
            <a:ext cx="1175209" cy="70788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North Sea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3179A5C-87E8-43C4-8C17-111D9A72D2BD}"/>
              </a:ext>
            </a:extLst>
          </p:cNvPr>
          <p:cNvSpPr txBox="1"/>
          <p:nvPr/>
        </p:nvSpPr>
        <p:spPr>
          <a:xfrm>
            <a:off x="6558339" y="6075661"/>
            <a:ext cx="2028886" cy="40011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English Channel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F53A0F6-D3E2-4E89-9703-5C301F5F6A9E}"/>
              </a:ext>
            </a:extLst>
          </p:cNvPr>
          <p:cNvSpPr txBox="1"/>
          <p:nvPr/>
        </p:nvSpPr>
        <p:spPr>
          <a:xfrm>
            <a:off x="5118755" y="3767595"/>
            <a:ext cx="1325251" cy="40011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Irish Sea</a:t>
            </a:r>
          </a:p>
        </p:txBody>
      </p: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FC376767-9693-46C3-A308-184774F8D0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583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63"/>
    </mc:Choice>
    <mc:Fallback>
      <p:transition spd="slow" advTm="52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443F3E2-29C6-4E44-8802-2B344F8E0E2C}"/>
              </a:ext>
            </a:extLst>
          </p:cNvPr>
          <p:cNvSpPr txBox="1"/>
          <p:nvPr/>
        </p:nvSpPr>
        <p:spPr>
          <a:xfrm>
            <a:off x="1065229" y="490193"/>
            <a:ext cx="106051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Comic Sans MS" panose="030F0702030302020204" pitchFamily="66" charset="0"/>
              </a:rPr>
              <a:t>Echo read these castle facts with your teacher:</a:t>
            </a:r>
          </a:p>
          <a:p>
            <a:r>
              <a:rPr lang="en-GB" sz="2000" u="sng" dirty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en-GB" sz="2000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8E69B9-3976-4F55-88F8-F83AA917C5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4521" y="905522"/>
            <a:ext cx="10402957" cy="5952478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2C37A20-5120-4730-AA04-64B9C0EF01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57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8221"/>
    </mc:Choice>
    <mc:Fallback>
      <p:transition spd="slow" advTm="1482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F9CDCEB-5740-4BDC-AFB6-89CF5A9F226E}"/>
              </a:ext>
            </a:extLst>
          </p:cNvPr>
          <p:cNvSpPr/>
          <p:nvPr/>
        </p:nvSpPr>
        <p:spPr>
          <a:xfrm>
            <a:off x="1104900" y="609601"/>
            <a:ext cx="98412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Use the information you have just learned about castles to make an information leaflet or booklet: </a:t>
            </a:r>
          </a:p>
          <a:p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What is a castle?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Why were castles built?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Where were they built?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What are the parts of a castle called?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Who worked in a castle?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45B753-C912-49A1-9FA0-E8C24739D8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511540" y="1527779"/>
            <a:ext cx="1546860" cy="1764061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C68ACE3-9CD4-4705-8EEF-3F93C84624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924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08"/>
    </mc:Choice>
    <mc:Fallback>
      <p:transition spd="slow" advTm="179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41E42AF-95FC-49A2-9CA6-4B01EDA371C0}"/>
              </a:ext>
            </a:extLst>
          </p:cNvPr>
          <p:cNvSpPr txBox="1"/>
          <p:nvPr/>
        </p:nvSpPr>
        <p:spPr>
          <a:xfrm>
            <a:off x="1536569" y="1008668"/>
            <a:ext cx="9341963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After you have talked about what you have learned with your class, have a castle life fashion show. </a:t>
            </a: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Create a catwalk in your classroom and strut your stuff to this music : </a:t>
            </a: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hlinkClick r:id="rId4"/>
              </a:rPr>
              <a:t>In the Night (2018 Remaster) - YouTube</a:t>
            </a:r>
            <a:endParaRPr lang="en-GB" dirty="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A9FA825-BD48-4787-A874-7B18EF2D54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211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03"/>
    </mc:Choice>
    <mc:Fallback>
      <p:transition spd="slow" advTm="215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CABD8B-0430-48A1-B291-9FDBDF9AE569}"/>
              </a:ext>
            </a:extLst>
          </p:cNvPr>
          <p:cNvSpPr txBox="1"/>
          <p:nvPr/>
        </p:nvSpPr>
        <p:spPr>
          <a:xfrm>
            <a:off x="697584" y="254524"/>
            <a:ext cx="101685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Comic Sans MS" panose="030F0702030302020204" pitchFamily="66" charset="0"/>
              </a:rPr>
              <a:t>Plenary : Look at the capital cities on the UK map. Can you find where these castles should go?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799BCA-A198-4FF6-A96F-1548A2F418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584" y="1269590"/>
            <a:ext cx="10947661" cy="564936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3DF7BFB-A9D7-4F34-B9A5-50F8478694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197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031"/>
    </mc:Choice>
    <mc:Fallback>
      <p:transition spd="slow" advTm="360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7329D44F97BA64B94C4902B6835F527" ma:contentTypeVersion="11" ma:contentTypeDescription="Create a new document." ma:contentTypeScope="" ma:versionID="51d3381a770773143d2f0129da701e6f">
  <xsd:schema xmlns:xsd="http://www.w3.org/2001/XMLSchema" xmlns:xs="http://www.w3.org/2001/XMLSchema" xmlns:p="http://schemas.microsoft.com/office/2006/metadata/properties" xmlns:ns3="6b13909f-7149-4351-b462-b23c949fd394" targetNamespace="http://schemas.microsoft.com/office/2006/metadata/properties" ma:root="true" ma:fieldsID="8f509bd5b7e9eb9c750d60c9cf3b66c5" ns3:_="">
    <xsd:import namespace="6b13909f-7149-4351-b462-b23c949fd39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13909f-7149-4351-b462-b23c949fd39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79DD66-2C1F-46DF-8B7C-462135A9A738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6b13909f-7149-4351-b462-b23c949fd394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223ED99D-0CF5-4FFF-BB3C-6ABFD7DA717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A50FCE5-3411-419A-BFC4-8681F00441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b13909f-7149-4351-b462-b23c949fd39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11484</TotalTime>
  <Words>228</Words>
  <Application>Microsoft Office PowerPoint</Application>
  <PresentationFormat>Widescreen</PresentationFormat>
  <Paragraphs>59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Century Gothic</vt:lpstr>
      <vt:lpstr>Comic Sans MS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Key</dc:creator>
  <cp:lastModifiedBy>Andrea Phillippe</cp:lastModifiedBy>
  <cp:revision>39</cp:revision>
  <dcterms:created xsi:type="dcterms:W3CDTF">2021-08-16T20:24:32Z</dcterms:created>
  <dcterms:modified xsi:type="dcterms:W3CDTF">2022-01-09T17:55:50Z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0x010100E7329D44F97BA64B94C4902B6835F527</vt:lpwstr>
  </property>
</Properties>
</file>