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4BD6-A1E0-4523-9BB1-C30E36E35E1F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ACEF-124E-476C-B7CB-A5E33A7A1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489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4BD6-A1E0-4523-9BB1-C30E36E35E1F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ACEF-124E-476C-B7CB-A5E33A7A1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101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4BD6-A1E0-4523-9BB1-C30E36E35E1F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ACEF-124E-476C-B7CB-A5E33A7A1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885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4BD6-A1E0-4523-9BB1-C30E36E35E1F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ACEF-124E-476C-B7CB-A5E33A7A1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732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4BD6-A1E0-4523-9BB1-C30E36E35E1F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ACEF-124E-476C-B7CB-A5E33A7A1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140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4BD6-A1E0-4523-9BB1-C30E36E35E1F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ACEF-124E-476C-B7CB-A5E33A7A1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413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4BD6-A1E0-4523-9BB1-C30E36E35E1F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ACEF-124E-476C-B7CB-A5E33A7A1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963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4BD6-A1E0-4523-9BB1-C30E36E35E1F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ACEF-124E-476C-B7CB-A5E33A7A1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185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4BD6-A1E0-4523-9BB1-C30E36E35E1F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ACEF-124E-476C-B7CB-A5E33A7A1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256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4BD6-A1E0-4523-9BB1-C30E36E35E1F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ACEF-124E-476C-B7CB-A5E33A7A1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895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4BD6-A1E0-4523-9BB1-C30E36E35E1F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ACEF-124E-476C-B7CB-A5E33A7A1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466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C4BD6-A1E0-4523-9BB1-C30E36E35E1F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FACEF-124E-476C-B7CB-A5E33A7A1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238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28468" y="1069145"/>
            <a:ext cx="1012873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Twinkl" pitchFamily="2" charset="0"/>
              </a:rPr>
              <a:t>All you will need is a piece of paper and colouring pencils.</a:t>
            </a:r>
          </a:p>
          <a:p>
            <a:endParaRPr lang="en-GB" sz="5400" dirty="0">
              <a:latin typeface="Twinkl" pitchFamily="2" charset="0"/>
            </a:endParaRPr>
          </a:p>
          <a:p>
            <a:r>
              <a:rPr lang="en-GB" sz="5400" dirty="0">
                <a:latin typeface="Twinkl" pitchFamily="2" charset="0"/>
              </a:rPr>
              <a:t>Ask your child to read the sentence and draw what they read using the correct colours.</a:t>
            </a:r>
          </a:p>
        </p:txBody>
      </p:sp>
    </p:spTree>
    <p:extLst>
      <p:ext uri="{BB962C8B-B14F-4D97-AF65-F5344CB8AC3E}">
        <p14:creationId xmlns:p14="http://schemas.microsoft.com/office/powerpoint/2010/main" val="25277167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0611" y="912765"/>
            <a:ext cx="4366713" cy="486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236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0747" y="731686"/>
            <a:ext cx="5079870" cy="5732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169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6802" y="875590"/>
            <a:ext cx="4524489" cy="515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187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3826" y="873002"/>
            <a:ext cx="4541368" cy="529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021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30</Words>
  <Application>Microsoft Office PowerPoint</Application>
  <PresentationFormat>Widescreen</PresentationFormat>
  <Paragraphs>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Anderson</dc:creator>
  <cp:lastModifiedBy>Hayley Anderson</cp:lastModifiedBy>
  <cp:revision>2</cp:revision>
  <dcterms:created xsi:type="dcterms:W3CDTF">2020-09-21T08:30:35Z</dcterms:created>
  <dcterms:modified xsi:type="dcterms:W3CDTF">2023-04-25T10:48:36Z</dcterms:modified>
</cp:coreProperties>
</file>