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2" r:id="rId7"/>
    <p:sldId id="263" r:id="rId8"/>
    <p:sldId id="258" r:id="rId9"/>
    <p:sldId id="264" r:id="rId10"/>
    <p:sldId id="265" r:id="rId11"/>
    <p:sldId id="259" r:id="rId12"/>
    <p:sldId id="272" r:id="rId13"/>
    <p:sldId id="270" r:id="rId14"/>
    <p:sldId id="260" r:id="rId15"/>
    <p:sldId id="268" r:id="rId16"/>
    <p:sldId id="269" r:id="rId17"/>
    <p:sldId id="261" r:id="rId18"/>
    <p:sldId id="266" r:id="rId19"/>
    <p:sldId id="26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0DF252-0792-44E9-9E21-AC4A50F00D67}" v="179" dt="2022-01-24T09:14:55.4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D207E-4826-4218-9197-2EA6EDD01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0DB41-113C-4FD0-9BFE-2594D64EC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7CE2-3BB5-4585-AB55-C77CF602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7E5A-EF18-4D68-B879-FD5B24C8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F5555-C2BC-4171-9439-9419B8B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E4DE-4D8F-4030-8608-FA0AADB3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51065-968C-4CF6-8607-AF7652D8D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66D-2E71-4BBB-B82C-77E56C822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8431-95FE-4A2E-9558-BD32C3D7D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CA290-2A1E-4736-A52A-1DECACA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D3A1-BFFB-47F8-91CF-82D352FD4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AC418-38F4-49B1-9218-65BE5157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823A-7E69-48CE-97F0-933FCC9A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894E8-12D9-40E7-BD3B-0D63E7E8B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6FCD-0F4A-422B-8B4D-17A309DC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1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988FD-FEB5-46AD-AEB5-54F3E45B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2AC8C-D778-4F7B-8836-23FABEF9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149E4-B5D7-4FF3-9829-C6D9F2998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0C852-8A9C-49BA-967A-C3CF89A71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7033A-81AF-4E75-B422-9D6AE37B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43D42-E9E8-42A2-8B79-F4446612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2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24951-7C72-43F6-8BC8-468BAE4B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840F4-2DAC-4A75-9619-FB095372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32732-6081-4750-AFB0-D312CF8EE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CFA36A-CF0C-4A61-A31F-588092897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202A9-AD4C-477F-A867-624F96D15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F7D4F-E5F7-4638-B300-950C7630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B0CDE4-00DE-4E43-96B3-55411A4F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2B7C8-0FA8-4C77-8E63-536C9AF79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5D9-C9BE-41F8-A5A4-48FA7D6FD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675F9-6249-4DDF-BD48-5A21C5063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C91DC-0135-428C-AE29-626FD5B0C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460E3-2549-4DA7-999C-39A5DCD6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D9D53-90A9-457B-A916-A5218B1A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B90A93-8BCA-4F43-9635-AF4C081C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0CC52-3F88-4EF2-902C-D6C57B3C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C933-22D2-42F2-99C4-5F289F8B7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49D4-15B2-4AF4-BA78-07C01022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29780-176F-4C33-9610-9A0091AD7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BD798-5656-431B-B5D6-0DF011CD1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79422-BEF5-433C-A2A9-668DF8507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BE552-6CBF-431B-855B-11898FCC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2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77BC-E707-483D-BC66-B69D058B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E6880-975F-4DAE-881F-54F746A263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B4428-03DC-4D8D-8F91-014E4C707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EB6BD-8C08-4D33-8114-8CC008D4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DC845-7763-4A29-A265-18B83E886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7E12-E2FE-429D-9A21-64FDFD63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8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FE1F7-5BA2-4D74-9C02-59A96A33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55849-2406-4025-9D1D-495C17ABA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AE3D9-7B53-4B41-9C31-24317772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09E8-94C5-4B7A-88B1-70925861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907C-E5FA-4746-9CD3-2A08640D1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9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01334-D8D5-4463-AC48-9F0B5022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F4A03-D049-4B78-BD04-E91C1750B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37B5-53E9-408C-8D29-971BF62C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D1AAE-36F6-46C4-A0A5-4541CE2D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ABD4F-FB39-43D6-BF06-B441F544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9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5FBE-748B-4C3A-BD51-F77E094C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F06C8-CAAC-437C-9CFA-FD5589819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F310A-8F11-472F-B704-74A45FC5C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A1475-7C9A-4DEE-8AED-AE4524353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C0B7C-782D-4399-A51E-B2E652BC2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5/alt-spellings-igh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phonicsplay.co.uk/resources/phase/5/alt-spellings-igh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phonicsplay.co.uk/resources/phase/5/alt-spellings-igh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6/compound-word-splat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B491-4190-4E40-9782-10E213D55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3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Year 2 </a:t>
            </a:r>
            <a:b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</a:br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F5E4E-0CE1-436D-B5CD-C5BF94D82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5473" y="3602037"/>
            <a:ext cx="8211553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solidFill>
                  <a:srgbClr val="FF0000"/>
                </a:solidFill>
              </a:rPr>
              <a:t>Adding </a:t>
            </a:r>
            <a:r>
              <a:rPr lang="en-GB" b="1" dirty="0">
                <a:solidFill>
                  <a:srgbClr val="FF0000"/>
                </a:solidFill>
              </a:rPr>
              <a:t>–er / -</a:t>
            </a:r>
            <a:r>
              <a:rPr lang="en-GB" b="1" dirty="0" err="1">
                <a:solidFill>
                  <a:srgbClr val="FF0000"/>
                </a:solidFill>
              </a:rPr>
              <a:t>est</a:t>
            </a:r>
            <a:r>
              <a:rPr lang="en-GB" b="1" dirty="0">
                <a:solidFill>
                  <a:srgbClr val="FF0000"/>
                </a:solidFill>
              </a:rPr>
              <a:t> </a:t>
            </a:r>
          </a:p>
          <a:p>
            <a:endParaRPr lang="en-GB" dirty="0"/>
          </a:p>
          <a:p>
            <a:r>
              <a:rPr lang="en-GB" dirty="0"/>
              <a:t>Use </a:t>
            </a:r>
            <a:r>
              <a:rPr lang="en-GB" dirty="0" err="1"/>
              <a:t>Phonicsplay</a:t>
            </a:r>
            <a:r>
              <a:rPr lang="en-GB" dirty="0"/>
              <a:t> and games to print out if time allows to support sounds being taught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D89C514B-B4D6-48E7-96C0-C1DEB74BE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534" y="1389063"/>
            <a:ext cx="2791707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quirrel clip art">
            <a:extLst>
              <a:ext uri="{FF2B5EF4-FFF2-40B4-BE49-F238E27FC236}">
                <a16:creationId xmlns:a16="http://schemas.microsoft.com/office/drawing/2014/main" id="{75B274DF-72B2-4112-AD12-CC1B1EB5A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1" y="4470841"/>
            <a:ext cx="2006159" cy="200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683DECF-59E6-479B-8BB8-75653C46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526" y="2653844"/>
            <a:ext cx="1575933" cy="189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dger clip art">
            <a:extLst>
              <a:ext uri="{FF2B5EF4-FFF2-40B4-BE49-F238E27FC236}">
                <a16:creationId xmlns:a16="http://schemas.microsoft.com/office/drawing/2014/main" id="{22979CCA-3252-4DF9-B938-244984EB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59" y="514350"/>
            <a:ext cx="18669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DF3FA96-D3F2-48C5-B434-F5C8C74603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29"/>
    </mc:Choice>
    <mc:Fallback xmlns="">
      <p:transition spd="slow" advTm="22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C58BF-D9CE-465A-A7A3-6A46AB97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Monday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5354-3A9A-4D6E-8BA1-3D9ABD79A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Play Phoneme Spotter. Read the Phoneme Spotter text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u="sng" dirty="0">
                <a:hlinkClick r:id="rId2"/>
              </a:rPr>
              <a:t>Alternative Spellings /igh/ (phonicsplay.co.uk)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all the different ways that you find in your phonics books.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How many did you spot?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igh     i     y    ie     i_e     eye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98CB7499-2545-46F1-81AA-7ED728C16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34922" y="4807935"/>
            <a:ext cx="1809749" cy="168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DE21-B648-4DF9-A105-03976E275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C142E-8D89-45AB-B164-9BED1F4C7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We are going to learn about adding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–er 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and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 -</a:t>
            </a:r>
            <a:r>
              <a:rPr lang="en-GB" sz="35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matching pairs in your book.</a:t>
            </a:r>
          </a:p>
          <a:p>
            <a:pPr marL="0" indent="0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full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     </a:t>
            </a:r>
            <a:r>
              <a:rPr lang="en-GB" sz="35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darker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      fastest</a:t>
            </a:r>
          </a:p>
          <a:p>
            <a:pPr marL="0" indent="0">
              <a:buNone/>
            </a:pPr>
            <a:endParaRPr lang="en-GB" sz="10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fast       </a:t>
            </a:r>
            <a:r>
              <a:rPr lang="en-GB" sz="35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fuller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    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darkest</a:t>
            </a:r>
          </a:p>
          <a:p>
            <a:pPr marL="0" indent="0">
              <a:buNone/>
            </a:pPr>
            <a:endParaRPr lang="en-GB" sz="1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		    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 dark       </a:t>
            </a:r>
            <a:r>
              <a:rPr lang="en-GB" sz="35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faster</a:t>
            </a: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    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fullest</a:t>
            </a:r>
          </a:p>
          <a:p>
            <a:pPr marL="0" indent="0"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FBD73980-F43A-42F8-98F8-678D40341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0A9ADA-F7C7-450E-A946-58CAE2D7CB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39"/>
    </mc:Choice>
    <mc:Fallback xmlns="">
      <p:transition spd="slow" advTm="32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38D6-B77B-4490-8DD6-01AF42EB7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E9EA-3F35-4A2F-819E-E22DE702A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9810" y="1807870"/>
            <a:ext cx="10093911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sentences, change it and add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–er or -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     It is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bright.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She is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strong.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This is ….                   They are…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That is the….                   We are the….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F02F0BE-FF71-486C-838E-49A19E153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78055" y="4551616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E1EFAB2-1178-4706-97AB-863C373F1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28"/>
    </mc:Choice>
    <mc:Fallback xmlns="">
      <p:transition spd="slow" advTm="18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55F0E-FD8F-41F9-82D2-79494DE8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7F1EC-B38A-4960-B8F6-4B9ED9DAC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/>
              <a:t>Play Word Sort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u="sng" dirty="0">
                <a:hlinkClick r:id="rId2"/>
              </a:rPr>
              <a:t>Alternative Spellings /igh/ (</a:t>
            </a:r>
            <a:r>
              <a:rPr lang="en-GB" u="sng" dirty="0" err="1">
                <a:hlinkClick r:id="rId2"/>
              </a:rPr>
              <a:t>phonicsplay.co.u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 word for each spelling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	   </a:t>
            </a:r>
            <a:r>
              <a:rPr lang="it-IT" sz="3600" dirty="0">
                <a:latin typeface="Comic Sans MS" panose="030F0702030302020204" pitchFamily="66" charset="0"/>
              </a:rPr>
              <a:t>igh    i     y    ie     i_e     eye</a:t>
            </a:r>
          </a:p>
          <a:p>
            <a:pPr marL="0" indent="0">
              <a:buNone/>
            </a:pP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609AA6FA-A5CF-4EEF-9E94-3E9D97B58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741" y="4025900"/>
            <a:ext cx="201705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04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6A07-1914-4847-9047-B6BBABE44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79512A4C-0570-4CAB-85C1-CBEA97952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70E27D00-582D-41F8-B854-E183FB696942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190063" cy="45450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Add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–er/ -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to words already end in ‘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’.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Drop it and add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-er/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 nic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        clos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wis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 wis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	 nic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clos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 clos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       wis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nic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  <a:p>
            <a:pPr marL="0" indent="0">
              <a:buNone/>
            </a:pP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FAF82F-459C-4F22-B27B-CC77B837E7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31"/>
    </mc:Choice>
    <mc:Fallback xmlns="">
      <p:transition spd="slow" advTm="32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54ADE-7A94-43A0-83FD-4AF6E06F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95E47-9B84-470C-90EC-D9BCEB7A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608" y="1802475"/>
            <a:ext cx="10938076" cy="4351338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Finish the sentences and change it by adding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–er/ 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est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Your car is wide but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my car is…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My house is large but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my school is…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We are brave but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my dad is the…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48CA985F-4114-4EF7-826A-095BB8A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3165" y="381671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4F07905-D001-4343-A81A-BD85B95D14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4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98"/>
    </mc:Choice>
    <mc:Fallback xmlns="">
      <p:transition spd="slow" advTm="17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1C7BC8-0164-4A14-B014-6815A5DF6608}"/>
              </a:ext>
            </a:extLst>
          </p:cNvPr>
          <p:cNvSpPr/>
          <p:nvPr/>
        </p:nvSpPr>
        <p:spPr>
          <a:xfrm>
            <a:off x="1480457" y="420077"/>
            <a:ext cx="9318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</a:t>
            </a:r>
            <a:r>
              <a:rPr lang="en-GB" sz="4000" dirty="0">
                <a:latin typeface="Comic Sans MS" panose="030F0702030302020204" pitchFamily="66" charset="0"/>
              </a:rPr>
              <a:t>	</a:t>
            </a:r>
            <a:endParaRPr lang="en-GB" sz="4000" dirty="0"/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99C874E0-4968-49B7-8ABF-9DED71D34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744" y="4140690"/>
            <a:ext cx="1589314" cy="20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CD94217-149B-4CD6-9DB8-3C7760E0082F}"/>
              </a:ext>
            </a:extLst>
          </p:cNvPr>
          <p:cNvSpPr/>
          <p:nvPr/>
        </p:nvSpPr>
        <p:spPr>
          <a:xfrm>
            <a:off x="1057101" y="1233943"/>
            <a:ext cx="104310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read these words?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diagraphs?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suffixes?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oh		their		people		looked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called	asked	could	again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32CEB8-7CF2-4607-86DD-F3DE65B471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6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5"/>
    </mc:Choice>
    <mc:Fallback xmlns="">
      <p:transition spd="slow" advTm="7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52D1E8-04A6-4A6D-B3AB-B951D20D9A9B}"/>
              </a:ext>
            </a:extLst>
          </p:cNvPr>
          <p:cNvSpPr txBox="1"/>
          <p:nvPr/>
        </p:nvSpPr>
        <p:spPr>
          <a:xfrm>
            <a:off x="4897514" y="719092"/>
            <a:ext cx="3149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DC252F-0131-422F-B5C5-9417CA471C66}"/>
              </a:ext>
            </a:extLst>
          </p:cNvPr>
          <p:cNvSpPr txBox="1"/>
          <p:nvPr/>
        </p:nvSpPr>
        <p:spPr>
          <a:xfrm>
            <a:off x="1305017" y="1997337"/>
            <a:ext cx="994299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well do you know these words?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walking       saying        jumping </a:t>
            </a: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</a:p>
          <a:p>
            <a:pPr fontAlgn="base"/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playing       humming      begging</a:t>
            </a:r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95FAE223-84D5-4D4F-8ED1-DB1FEAD08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961CE7B-054F-4F4E-AE91-30125B474D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23"/>
    </mc:Choice>
    <mc:Fallback xmlns="">
      <p:transition spd="slow" advTm="19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E1CD-8C03-415F-AC38-00EBDB8D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DC26-536F-4971-9843-0E0C88272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going to write the words we sent home for you to learn.  You can choose to write the whole sentence or just the words.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What is he _____?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We are______ my dog.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Mr Smith was ______ loudly.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I am ______ with my toys.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The dog was ______.</a:t>
            </a:r>
          </a:p>
          <a:p>
            <a:pPr fontAlgn="base"/>
            <a:r>
              <a:rPr lang="en-GB" sz="3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She was _____ up and down.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04F6B23E-ED6F-4D64-8032-B3AFA831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562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190B7-DA98-4467-80E3-263C3CECA7D9}"/>
              </a:ext>
            </a:extLst>
          </p:cNvPr>
          <p:cNvSpPr/>
          <p:nvPr/>
        </p:nvSpPr>
        <p:spPr>
          <a:xfrm>
            <a:off x="941614" y="1609156"/>
            <a:ext cx="1030877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Play Best Bet as a class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u="sng" dirty="0">
                <a:hlinkClick r:id="rId2"/>
              </a:rPr>
              <a:t>Alternative Spellings /igh/ (phonicsplay.co.uk)</a:t>
            </a:r>
            <a:br>
              <a:rPr lang="en-GB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Cartoon School Kids Clip Art">
            <a:extLst>
              <a:ext uri="{FF2B5EF4-FFF2-40B4-BE49-F238E27FC236}">
                <a16:creationId xmlns:a16="http://schemas.microsoft.com/office/drawing/2014/main" id="{D716694B-B078-4A76-81DC-2CBD82A5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759" y="4441867"/>
            <a:ext cx="2202589" cy="20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3FCE80-234F-44C2-A2E6-1193EF9E22FC}"/>
              </a:ext>
            </a:extLst>
          </p:cNvPr>
          <p:cNvSpPr txBox="1"/>
          <p:nvPr/>
        </p:nvSpPr>
        <p:spPr>
          <a:xfrm>
            <a:off x="2798686" y="623105"/>
            <a:ext cx="60945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2130634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2DAF02-3E84-40CC-B242-E73D5FDF1997}"/>
              </a:ext>
            </a:extLst>
          </p:cNvPr>
          <p:cNvSpPr/>
          <p:nvPr/>
        </p:nvSpPr>
        <p:spPr>
          <a:xfrm>
            <a:off x="479651" y="2228672"/>
            <a:ext cx="105596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A0974B0A-67DA-4134-B8B2-CDA3A5451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959" y="4406899"/>
            <a:ext cx="2239390" cy="212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5BE735-A87A-4CAE-9C29-67D2A1A8B051}"/>
              </a:ext>
            </a:extLst>
          </p:cNvPr>
          <p:cNvSpPr/>
          <p:nvPr/>
        </p:nvSpPr>
        <p:spPr>
          <a:xfrm>
            <a:off x="3374966" y="850268"/>
            <a:ext cx="5153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4711CC-CEF4-4A4F-A129-291A76CB01A7}"/>
              </a:ext>
            </a:extLst>
          </p:cNvPr>
          <p:cNvSpPr/>
          <p:nvPr/>
        </p:nvSpPr>
        <p:spPr>
          <a:xfrm>
            <a:off x="738187" y="1606527"/>
            <a:ext cx="1071562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-er -</a:t>
            </a:r>
            <a:r>
              <a:rPr lang="en-GB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endParaRPr lang="en-GB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Read these words together.  Say each one with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–er </a:t>
            </a:r>
            <a:r>
              <a:rPr lang="en-GB" sz="2800" dirty="0">
                <a:latin typeface="Comic Sans MS" panose="030F0702030302020204" pitchFamily="66" charset="0"/>
              </a:rPr>
              <a:t>then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/</a:t>
            </a:r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too.  Write the words in your book.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add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–er and -</a:t>
            </a:r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Short vowel, double the consonant then add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–er / -est. 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big		red		sad              thin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8C2A0DE-17F5-46C8-B00A-26893DA267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85"/>
    </mc:Choice>
    <mc:Fallback xmlns="">
      <p:transition spd="slow" advTm="36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1266A0-EC14-4209-8B76-A3FF3DDDF496}"/>
              </a:ext>
            </a:extLst>
          </p:cNvPr>
          <p:cNvSpPr/>
          <p:nvPr/>
        </p:nvSpPr>
        <p:spPr>
          <a:xfrm>
            <a:off x="573295" y="1469057"/>
            <a:ext cx="1113905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Finish the sentences and change it by adding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–er or -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 am big.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She is big</a:t>
            </a:r>
            <a:r>
              <a:rPr lang="en-GB" sz="36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ger.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He is the big</a:t>
            </a:r>
            <a:r>
              <a:rPr lang="en-GB" sz="3600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gest.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She is fit.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He is…         	        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 am the…</a:t>
            </a:r>
          </a:p>
          <a:p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It is wet. 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	That is…               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the…</a:t>
            </a:r>
          </a:p>
          <a:p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9FCC16A4-726F-4461-91F7-839E219B9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337" y="4785064"/>
            <a:ext cx="2181629" cy="207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388D55-A1C3-4A5C-9AC5-470B178417EF}"/>
              </a:ext>
            </a:extLst>
          </p:cNvPr>
          <p:cNvSpPr txBox="1"/>
          <p:nvPr/>
        </p:nvSpPr>
        <p:spPr>
          <a:xfrm>
            <a:off x="3701934" y="812900"/>
            <a:ext cx="47881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3341888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7D263B-B519-4D1C-85C2-318FA31085B6}"/>
              </a:ext>
            </a:extLst>
          </p:cNvPr>
          <p:cNvSpPr/>
          <p:nvPr/>
        </p:nvSpPr>
        <p:spPr>
          <a:xfrm>
            <a:off x="925285" y="301509"/>
            <a:ext cx="1084217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  <a:p>
            <a:pPr algn="ctr"/>
            <a:endParaRPr lang="en-GB" sz="4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Play Phonics Play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Look to identify </a:t>
            </a:r>
            <a:r>
              <a:rPr lang="en-GB" sz="3600">
                <a:latin typeface="Comic Sans MS" panose="030F0702030302020204" pitchFamily="66" charset="0"/>
              </a:rPr>
              <a:t>compound words</a:t>
            </a:r>
            <a:endParaRPr lang="en-GB" sz="3600" dirty="0">
              <a:latin typeface="Comic Sans MS" panose="030F0702030302020204" pitchFamily="66" charset="0"/>
            </a:endParaRP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F990CBE3-AC6C-470B-B817-044CC70D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3DB33A-D017-4642-902B-2CE8302B4325}"/>
              </a:ext>
            </a:extLst>
          </p:cNvPr>
          <p:cNvSpPr/>
          <p:nvPr/>
        </p:nvSpPr>
        <p:spPr>
          <a:xfrm>
            <a:off x="4014885" y="3244334"/>
            <a:ext cx="4162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Compound Word Splat (phonicsplay.co.uk)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7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82073"/>
            <a:ext cx="9144000" cy="85606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261" y="4062224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>
            <a:extLst>
              <a:ext uri="{FF2B5EF4-FFF2-40B4-BE49-F238E27FC236}">
                <a16:creationId xmlns:a16="http://schemas.microsoft.com/office/drawing/2014/main" id="{EFDBCBC5-D085-43CA-96DD-716ED43354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345772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When a word ends in y, it changes to </a:t>
            </a:r>
            <a:r>
              <a:rPr lang="en-GB" sz="3200" dirty="0" err="1">
                <a:latin typeface="Comic Sans MS" panose="030F0702030302020204" pitchFamily="66" charset="0"/>
              </a:rPr>
              <a:t>i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Then add –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3200" dirty="0">
                <a:latin typeface="Comic Sans MS" panose="030F0702030302020204" pitchFamily="66" charset="0"/>
              </a:rPr>
              <a:t>/ -</a:t>
            </a:r>
            <a:r>
              <a:rPr lang="en-GB" sz="32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A26D1D-1CB0-4B94-A5F3-5C4E53028CAF}"/>
              </a:ext>
            </a:extLst>
          </p:cNvPr>
          <p:cNvSpPr txBox="1"/>
          <p:nvPr/>
        </p:nvSpPr>
        <p:spPr>
          <a:xfrm>
            <a:off x="1006997" y="2795776"/>
            <a:ext cx="9522106" cy="2760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happy	        earli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 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dizzi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dizzy		  happi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 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earli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 early	        dizzi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er         </a:t>
            </a: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happi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FF46B1-FE83-4B09-A261-28309CA33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1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7"/>
    </mc:Choice>
    <mc:Fallback xmlns="">
      <p:transition spd="slow" advTm="28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6F0C-8984-4396-B007-2C9DCEAFB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1497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966CA7E-888F-4F19-88E4-70D7BE020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953" y="3836417"/>
            <a:ext cx="2053404" cy="264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E66B47-D11B-4618-B3CD-88E377A00F28}"/>
              </a:ext>
            </a:extLst>
          </p:cNvPr>
          <p:cNvSpPr txBox="1"/>
          <p:nvPr/>
        </p:nvSpPr>
        <p:spPr>
          <a:xfrm>
            <a:off x="1020984" y="1304665"/>
            <a:ext cx="1015003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Finish the sentences and change it by adding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–er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or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–</a:t>
            </a: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est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latin typeface="Comic Sans MS" panose="030F0702030302020204" pitchFamily="66" charset="0"/>
              </a:rPr>
              <a:t>(don’t forget to change y to </a:t>
            </a:r>
            <a:r>
              <a:rPr lang="en-GB" sz="3200" dirty="0" err="1">
                <a:latin typeface="Comic Sans MS" panose="030F0702030302020204" pitchFamily="66" charset="0"/>
              </a:rPr>
              <a:t>i</a:t>
            </a:r>
            <a:r>
              <a:rPr lang="en-GB" sz="3200" dirty="0">
                <a:latin typeface="Comic Sans MS" panose="030F0702030302020204" pitchFamily="66" charset="0"/>
              </a:rPr>
              <a:t>)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79D4B9-E529-4A16-B348-530A940E33DA}"/>
              </a:ext>
            </a:extLst>
          </p:cNvPr>
          <p:cNvSpPr txBox="1"/>
          <p:nvPr/>
        </p:nvSpPr>
        <p:spPr>
          <a:xfrm>
            <a:off x="520033" y="3245011"/>
            <a:ext cx="1015003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paint is dry.            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paint is….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These boxes are heavy.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That box is the….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My cushion is fluffy.       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My cushion is….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34CCE0-FE3A-47B2-B05B-C0C69D3537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4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35"/>
    </mc:Choice>
    <mc:Fallback xmlns="">
      <p:transition spd="slow" advTm="21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5A1E45-E90D-416D-A1EC-D1D88E9951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B75326-BC3B-4FE1-A65D-A78C96ED46F9}">
  <ds:schemaRefs>
    <ds:schemaRef ds:uri="d7b49180-77c2-4c8f-8d92-4fc75581db22"/>
    <ds:schemaRef ds:uri="667f8702-622b-448a-9457-326658c8ae9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07584E0-DF08-47BA-AB4C-9CC9E4D42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1433</TotalTime>
  <Words>642</Words>
  <Application>Microsoft Office PowerPoint</Application>
  <PresentationFormat>Widescreen</PresentationFormat>
  <Paragraphs>108</Paragraphs>
  <Slides>16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Century Gothic</vt:lpstr>
      <vt:lpstr>Comic Sans MS</vt:lpstr>
      <vt:lpstr>Office Theme</vt:lpstr>
      <vt:lpstr>Year 2  Phonics</vt:lpstr>
      <vt:lpstr>Monday  </vt:lpstr>
      <vt:lpstr>Monday</vt:lpstr>
      <vt:lpstr>Monday</vt:lpstr>
      <vt:lpstr>Tuesday  </vt:lpstr>
      <vt:lpstr>Tuesday</vt:lpstr>
      <vt:lpstr>Tuesday</vt:lpstr>
      <vt:lpstr>PowerPoint Presentation</vt:lpstr>
      <vt:lpstr>PowerPoint Presentation</vt:lpstr>
      <vt:lpstr>Wednesday </vt:lpstr>
      <vt:lpstr>PowerPoint Presentation</vt:lpstr>
      <vt:lpstr>PowerPoint Presentation</vt:lpstr>
      <vt:lpstr>PowerPoint Presentation</vt:lpstr>
      <vt:lpstr>PowerPoint Presentation</vt:lpstr>
      <vt:lpstr>Friday</vt:lpstr>
      <vt:lpstr>Friday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Phonics</dc:title>
  <dc:creator>K Hilton</dc:creator>
  <cp:lastModifiedBy>Karen Hilton</cp:lastModifiedBy>
  <cp:revision>90</cp:revision>
  <dcterms:created xsi:type="dcterms:W3CDTF">2021-09-25T16:06:08Z</dcterms:created>
  <dcterms:modified xsi:type="dcterms:W3CDTF">2023-04-26T12:13:24Z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