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3" r:id="rId5"/>
    <p:sldId id="265" r:id="rId6"/>
    <p:sldId id="261" r:id="rId7"/>
    <p:sldId id="264" r:id="rId8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1178"/>
    <a:srgbClr val="443730"/>
    <a:srgbClr val="CE368B"/>
    <a:srgbClr val="7F4393"/>
    <a:srgbClr val="AE1022"/>
    <a:srgbClr val="4B55A1"/>
    <a:srgbClr val="2E2A2D"/>
    <a:srgbClr val="231733"/>
    <a:srgbClr val="3B2B19"/>
    <a:srgbClr val="CE33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29"/>
    <p:restoredTop sz="94674"/>
  </p:normalViewPr>
  <p:slideViewPr>
    <p:cSldViewPr snapToGrid="0" snapToObjects="1">
      <p:cViewPr varScale="1">
        <p:scale>
          <a:sx n="62" d="100"/>
          <a:sy n="62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689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634CD6-65CC-9E48-91F1-B32255CDAE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175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942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D10E93-1192-E746-A3F5-7780974169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8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rds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4E4E79-8955-E84E-ABFE-451B6FA6E1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40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01E6A4-04DA-D24A-8D6F-0823DE2EB2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90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77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1" r:id="rId2"/>
    <p:sldLayoutId id="2147483662" r:id="rId3"/>
    <p:sldLayoutId id="2147483663" r:id="rId4"/>
    <p:sldLayoutId id="2147483664" r:id="rId5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C57A97D-46ED-429D-A330-60344758678E}"/>
              </a:ext>
            </a:extLst>
          </p:cNvPr>
          <p:cNvSpPr txBox="1"/>
          <p:nvPr/>
        </p:nvSpPr>
        <p:spPr>
          <a:xfrm>
            <a:off x="3345280" y="1237129"/>
            <a:ext cx="41504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Science	-	Week 3 </a:t>
            </a:r>
          </a:p>
          <a:p>
            <a:pPr algn="ctr"/>
            <a:endParaRPr lang="en-GB" sz="2400" b="1" dirty="0">
              <a:solidFill>
                <a:srgbClr val="B81178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B81178"/>
                </a:solidFill>
                <a:latin typeface="Century Gothic" panose="020B0502020202020204" pitchFamily="34" charset="0"/>
              </a:rPr>
              <a:t>Perform Simple Tests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AF3B2D-F0D0-4742-88C8-D5B3DC1E4AEC}"/>
              </a:ext>
            </a:extLst>
          </p:cNvPr>
          <p:cNvSpPr/>
          <p:nvPr/>
        </p:nvSpPr>
        <p:spPr>
          <a:xfrm>
            <a:off x="1317811" y="2625676"/>
            <a:ext cx="81758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303030"/>
                </a:solidFill>
                <a:latin typeface="Century Gothic" panose="020B0502020202020204" pitchFamily="34" charset="0"/>
              </a:rPr>
              <a:t>WALT: </a:t>
            </a:r>
          </a:p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- Follow a set of instructions to perform a range of simple tests.</a:t>
            </a:r>
          </a:p>
          <a:p>
            <a:pPr marL="285750" indent="-285750">
              <a:buFontTx/>
              <a:buChar char="-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make simple predictions for what might happen and suggest ways to answer questions.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r>
              <a:rPr lang="en-GB" b="1" dirty="0">
                <a:solidFill>
                  <a:srgbClr val="303030"/>
                </a:solidFill>
                <a:latin typeface="Century Gothic" panose="020B0502020202020204" pitchFamily="34" charset="0"/>
              </a:rPr>
              <a:t>WILF: </a:t>
            </a:r>
          </a:p>
          <a:p>
            <a:pPr marL="285750" indent="-285750">
              <a:buFontTx/>
              <a:buChar char="-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I can follow a set of instructions. </a:t>
            </a:r>
          </a:p>
          <a:p>
            <a:pPr marL="285750" indent="-285750">
              <a:buFontTx/>
              <a:buChar char="-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I can guess at what might happen in an investigation.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4DE9FD-40EC-49E1-97D6-FAF3D2DBAF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561" y="4920147"/>
            <a:ext cx="3203438" cy="167739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09F5E70-A9B6-4422-994C-44916A5698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88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02"/>
    </mc:Choice>
    <mc:Fallback>
      <p:transition spd="slow" advTm="18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94441B-36D1-40CF-97D4-D612627E10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5112" y="2150834"/>
            <a:ext cx="6001588" cy="325800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8374B7-F91F-460C-8E99-6EDD5AC73C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12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19"/>
    </mc:Choice>
    <mc:Fallback>
      <p:transition spd="slow" advTm="8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A0C2B0-DCA8-48AB-BBAC-133DBEBB93D8}"/>
              </a:ext>
            </a:extLst>
          </p:cNvPr>
          <p:cNvSpPr/>
          <p:nvPr/>
        </p:nvSpPr>
        <p:spPr>
          <a:xfrm>
            <a:off x="1198188" y="1290347"/>
            <a:ext cx="8376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rgbClr val="303030"/>
                </a:solidFill>
                <a:latin typeface="Lato"/>
              </a:rPr>
              <a:t>Teachers: </a:t>
            </a:r>
            <a:r>
              <a:rPr lang="en-GB" sz="1600" dirty="0">
                <a:solidFill>
                  <a:srgbClr val="303030"/>
                </a:solidFill>
                <a:latin typeface="Lato"/>
              </a:rPr>
              <a:t>Arches are generally much stronger than flat bridges and should hold more pennies. Model the strength of arches and domes by placing a pile of books on four half eggshells (one under each corner).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6797E69-4BA8-4E91-B885-5DB3FFCC5247}"/>
              </a:ext>
            </a:extLst>
          </p:cNvPr>
          <p:cNvSpPr/>
          <p:nvPr/>
        </p:nvSpPr>
        <p:spPr>
          <a:xfrm>
            <a:off x="1373093" y="2172527"/>
            <a:ext cx="7945625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We are going to work with a partner.  Follow these instructions to build your bridge.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Fold a piece of thick cardboard into thirds, to form two ‘legs’ and a flat top.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Anchor the legs in blobs of sticky tack or tape.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Add a penny at a time to the flat top.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Find out how many pennies the bridge can hold before it bends or collapses.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Write some sentences about what you have done.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Draw a picture of your bridge.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Accurately record how many pennies your bridge held.</a:t>
            </a:r>
          </a:p>
          <a:p>
            <a:endParaRPr lang="en-GB" dirty="0">
              <a:solidFill>
                <a:srgbClr val="303030"/>
              </a:solidFill>
              <a:latin typeface="Lato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A14A80A-7907-4554-83FD-9D372575E8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3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643"/>
    </mc:Choice>
    <mc:Fallback>
      <p:transition spd="slow" advTm="69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4AE2872-77C5-441C-A0E2-889B0A0FBB75}"/>
              </a:ext>
            </a:extLst>
          </p:cNvPr>
          <p:cNvSpPr/>
          <p:nvPr/>
        </p:nvSpPr>
        <p:spPr>
          <a:xfrm>
            <a:off x="1331259" y="1552580"/>
            <a:ext cx="8229600" cy="4194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You have already made a </a:t>
            </a:r>
            <a:r>
              <a:rPr lang="en-GB" b="1" dirty="0">
                <a:solidFill>
                  <a:srgbClr val="303030"/>
                </a:solidFill>
                <a:latin typeface="Century Gothic" panose="020B0502020202020204" pitchFamily="34" charset="0"/>
              </a:rPr>
              <a:t>flat bridge</a:t>
            </a: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.  How many pennies did it hold?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Now follow these instructions to make a different bridge.  This is an </a:t>
            </a:r>
            <a:r>
              <a:rPr lang="en-GB" b="1" dirty="0">
                <a:solidFill>
                  <a:srgbClr val="303030"/>
                </a:solidFill>
                <a:latin typeface="Century Gothic" panose="020B0502020202020204" pitchFamily="34" charset="0"/>
              </a:rPr>
              <a:t>arch bridge</a:t>
            </a: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.  Do you think it will hold more or less pennies?</a:t>
            </a: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endParaRPr lang="en-GB" dirty="0">
              <a:solidFill>
                <a:srgbClr val="303030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1. Bend an identical piece of cardboard into an arch shape.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2. Anchor the ends in sticky tack or tape.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3. See how many pennies it can now hold. 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4. Draw a picture of your new bridge with the correct number of pennies on it.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303030"/>
                </a:solidFill>
                <a:latin typeface="Century Gothic" panose="020B0502020202020204" pitchFamily="34" charset="0"/>
              </a:rPr>
              <a:t>5. Talk about which shape was strongest and why you think this.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D8599D1-F37B-4FEE-9909-1FC66307D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18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669"/>
    </mc:Choice>
    <mc:Fallback>
      <p:transition spd="slow" advTm="43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29D44F97BA64B94C4902B6835F527" ma:contentTypeVersion="11" ma:contentTypeDescription="Create a new document." ma:contentTypeScope="" ma:versionID="51d3381a770773143d2f0129da701e6f">
  <xsd:schema xmlns:xsd="http://www.w3.org/2001/XMLSchema" xmlns:xs="http://www.w3.org/2001/XMLSchema" xmlns:p="http://schemas.microsoft.com/office/2006/metadata/properties" xmlns:ns3="6b13909f-7149-4351-b462-b23c949fd394" targetNamespace="http://schemas.microsoft.com/office/2006/metadata/properties" ma:root="true" ma:fieldsID="8f509bd5b7e9eb9c750d60c9cf3b66c5" ns3:_="">
    <xsd:import namespace="6b13909f-7149-4351-b462-b23c949fd3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13909f-7149-4351-b462-b23c949fd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CC45CC-B191-4EF2-8964-A7BB361AFE03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b13909f-7149-4351-b462-b23c949fd39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8BCB2BB-29B3-4123-A0DD-DF820FEB70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183B07-38B6-4CBA-82DB-CE898968D9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13909f-7149-4351-b462-b23c949fd3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307</Words>
  <Application>Microsoft Office PowerPoint</Application>
  <PresentationFormat>Custom</PresentationFormat>
  <Paragraphs>30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Wright</dc:creator>
  <cp:lastModifiedBy>Andrea Phillippe</cp:lastModifiedBy>
  <cp:revision>41</cp:revision>
  <dcterms:created xsi:type="dcterms:W3CDTF">2018-08-02T12:30:09Z</dcterms:created>
  <dcterms:modified xsi:type="dcterms:W3CDTF">2022-01-22T11:48:01Z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0x010100E7329D44F97BA64B94C4902B6835F527</vt:lpwstr>
  </property>
</Properties>
</file>