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4"/>
  </p:sldMasterIdLst>
  <p:notesMasterIdLst>
    <p:notesMasterId r:id="rId16"/>
  </p:notesMasterIdLst>
  <p:sldIdLst>
    <p:sldId id="345" r:id="rId5"/>
    <p:sldId id="347" r:id="rId6"/>
    <p:sldId id="355" r:id="rId7"/>
    <p:sldId id="340" r:id="rId8"/>
    <p:sldId id="344" r:id="rId9"/>
    <p:sldId id="352" r:id="rId10"/>
    <p:sldId id="353" r:id="rId11"/>
    <p:sldId id="354" r:id="rId12"/>
    <p:sldId id="337" r:id="rId13"/>
    <p:sldId id="343" r:id="rId14"/>
    <p:sldId id="35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3" autoAdjust="0"/>
    <p:restoredTop sz="94022" autoAdjust="0"/>
  </p:normalViewPr>
  <p:slideViewPr>
    <p:cSldViewPr snapToGrid="0">
      <p:cViewPr>
        <p:scale>
          <a:sx n="99" d="100"/>
          <a:sy n="99" d="100"/>
        </p:scale>
        <p:origin x="-96" y="-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98A43-E433-4929-A5E0-E7FADD996AFA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09EC8-AB3C-4085-8796-29559A2FF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107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397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485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79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722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784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93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521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94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1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94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66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4933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327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579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754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678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24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94297E1-FA5F-4076-B013-ED70355E619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120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6BE4VcYngQ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X_qRwVXWYQ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bunyipco.blogspot.com/2016/04/another-pesky-ant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sitn.hms.harvard.edu/flash/2015/what-large-ants-tell-us-about-variation-in-complex-human-trait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sitn.hms.harvard.edu/flash/2015/what-large-ants-tell-us-about-variation-in-complex-human-trait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sitn.hms.harvard.edu/flash/2015/what-large-ants-tell-us-about-variation-in-complex-human-trait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sitn.hms.harvard.edu/flash/2015/what-large-ants-tell-us-about-variation-in-complex-human-trait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naturecloseups.com/posts/subjects/army-ant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9C622E34-A601-44D2-83EE-22B3B432D29F}"/>
              </a:ext>
            </a:extLst>
          </p:cNvPr>
          <p:cNvSpPr txBox="1"/>
          <p:nvPr/>
        </p:nvSpPr>
        <p:spPr>
          <a:xfrm>
            <a:off x="1855433" y="1074198"/>
            <a:ext cx="88421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Quick Quiz : Sing the Oceans of the World Song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6996EA1-5B0D-44F9-9666-BA7B3CE076B6}"/>
              </a:ext>
            </a:extLst>
          </p:cNvPr>
          <p:cNvSpPr/>
          <p:nvPr/>
        </p:nvSpPr>
        <p:spPr>
          <a:xfrm>
            <a:off x="5098111" y="23832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4F6863-1D3D-4330-A51D-ADAA6EFA0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3617" y="3542190"/>
            <a:ext cx="5113538" cy="231707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DB1CDB7-DC55-4799-A59B-3D3D5530C039}"/>
              </a:ext>
            </a:extLst>
          </p:cNvPr>
          <p:cNvSpPr/>
          <p:nvPr/>
        </p:nvSpPr>
        <p:spPr>
          <a:xfrm>
            <a:off x="4159859" y="2571742"/>
            <a:ext cx="3381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Five Oceans Song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520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E6BCCA1-A732-468E-8CF5-890EC13B9E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275" y="831540"/>
            <a:ext cx="10844074" cy="56728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C1831C-9CA6-45BC-B0BA-329B3C518F06}"/>
              </a:ext>
            </a:extLst>
          </p:cNvPr>
          <p:cNvSpPr txBox="1"/>
          <p:nvPr/>
        </p:nvSpPr>
        <p:spPr>
          <a:xfrm>
            <a:off x="1669002" y="186431"/>
            <a:ext cx="8300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Are these labels correct?  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A5B7A59-8765-4AFA-8214-360101B93D29}"/>
              </a:ext>
            </a:extLst>
          </p:cNvPr>
          <p:cNvSpPr/>
          <p:nvPr/>
        </p:nvSpPr>
        <p:spPr>
          <a:xfrm>
            <a:off x="3322471" y="3059558"/>
            <a:ext cx="2032986" cy="48827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Pacific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507EFB-E4FE-400A-8756-66B317D77BAB}"/>
              </a:ext>
            </a:extLst>
          </p:cNvPr>
          <p:cNvSpPr/>
          <p:nvPr/>
        </p:nvSpPr>
        <p:spPr>
          <a:xfrm>
            <a:off x="1020933" y="4571998"/>
            <a:ext cx="1855433" cy="48827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Atlantic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693F35-930A-4FAC-B97F-4793CCA3F4B5}"/>
              </a:ext>
            </a:extLst>
          </p:cNvPr>
          <p:cNvSpPr/>
          <p:nvPr/>
        </p:nvSpPr>
        <p:spPr>
          <a:xfrm>
            <a:off x="4881980" y="1621515"/>
            <a:ext cx="1580225" cy="53266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Indian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7CB75E-05CF-4B4F-8477-81D8CB1EDD8A}"/>
              </a:ext>
            </a:extLst>
          </p:cNvPr>
          <p:cNvSpPr/>
          <p:nvPr/>
        </p:nvSpPr>
        <p:spPr>
          <a:xfrm>
            <a:off x="6913488" y="4419881"/>
            <a:ext cx="1660125" cy="50602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Arctic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18D555-9CD4-47DF-85EA-E746189291BB}"/>
              </a:ext>
            </a:extLst>
          </p:cNvPr>
          <p:cNvSpPr/>
          <p:nvPr/>
        </p:nvSpPr>
        <p:spPr>
          <a:xfrm>
            <a:off x="4427740" y="5440671"/>
            <a:ext cx="1855433" cy="48827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Southern</a:t>
            </a:r>
          </a:p>
        </p:txBody>
      </p:sp>
    </p:spTree>
    <p:extLst>
      <p:ext uri="{BB962C8B-B14F-4D97-AF65-F5344CB8AC3E}">
        <p14:creationId xmlns:p14="http://schemas.microsoft.com/office/powerpoint/2010/main" val="492661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D158065-9AC8-4DBC-92D6-6C1618ED9194}"/>
              </a:ext>
            </a:extLst>
          </p:cNvPr>
          <p:cNvSpPr txBox="1"/>
          <p:nvPr/>
        </p:nvSpPr>
        <p:spPr>
          <a:xfrm>
            <a:off x="1418095" y="1673817"/>
            <a:ext cx="9794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Challenge : Create an army of ants!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DE0663-B88E-47DC-BFA8-EFC86136D4E6}"/>
              </a:ext>
            </a:extLst>
          </p:cNvPr>
          <p:cNvSpPr/>
          <p:nvPr/>
        </p:nvSpPr>
        <p:spPr>
          <a:xfrm>
            <a:off x="3105694" y="2911120"/>
            <a:ext cx="26949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hlinkClick r:id="rId2"/>
              </a:rPr>
              <a:t>Antz</a:t>
            </a:r>
            <a:r>
              <a:rPr lang="en-GB" dirty="0">
                <a:hlinkClick r:id="rId2"/>
              </a:rPr>
              <a:t> - Trailer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9604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CC58D72-4F8B-4749-A1A3-F6A73D23913A}"/>
              </a:ext>
            </a:extLst>
          </p:cNvPr>
          <p:cNvSpPr/>
          <p:nvPr/>
        </p:nvSpPr>
        <p:spPr>
          <a:xfrm>
            <a:off x="674703" y="1023087"/>
            <a:ext cx="110793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3200" b="0" i="0" dirty="0">
              <a:solidFill>
                <a:srgbClr val="FF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8D69877-BB8E-42A2-929A-43DBB69CA658}"/>
              </a:ext>
            </a:extLst>
          </p:cNvPr>
          <p:cNvSpPr/>
          <p:nvPr/>
        </p:nvSpPr>
        <p:spPr>
          <a:xfrm>
            <a:off x="597762" y="907185"/>
            <a:ext cx="833317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WALT - </a:t>
            </a: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WILF – I can choose the best materials and techniques to develop an idea.</a:t>
            </a:r>
          </a:p>
          <a:p>
            <a:endParaRPr lang="en-GB" sz="2800" i="0" dirty="0">
              <a:solidFill>
                <a:schemeClr val="bg1"/>
              </a:solidFill>
              <a:effectLst/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The idea: Create a 3d ant. You can choose from :</a:t>
            </a:r>
          </a:p>
          <a:p>
            <a:endParaRPr lang="en-GB" sz="2800" i="0" dirty="0">
              <a:solidFill>
                <a:schemeClr val="bg1"/>
              </a:solidFill>
              <a:effectLst/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Pipe cleaners</a:t>
            </a:r>
          </a:p>
          <a:p>
            <a:r>
              <a:rPr lang="en-GB" sz="2800" i="0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Egg boxes</a:t>
            </a: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Masking tape</a:t>
            </a:r>
          </a:p>
          <a:p>
            <a:r>
              <a:rPr lang="en-GB" sz="2800" i="0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Hole punch</a:t>
            </a: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Brown paint</a:t>
            </a:r>
          </a:p>
          <a:p>
            <a:endParaRPr lang="en-GB" sz="2800" i="0" dirty="0">
              <a:solidFill>
                <a:schemeClr val="bg1"/>
              </a:solidFill>
              <a:effectLst/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Together we can create an army of ants!</a:t>
            </a:r>
            <a:endParaRPr lang="en-GB" sz="2800" i="0" dirty="0">
              <a:solidFill>
                <a:schemeClr val="bg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80D9A2F-BE5D-4CFB-A77D-CCEECF504847}"/>
              </a:ext>
            </a:extLst>
          </p:cNvPr>
          <p:cNvSpPr/>
          <p:nvPr/>
        </p:nvSpPr>
        <p:spPr>
          <a:xfrm>
            <a:off x="2078855" y="907185"/>
            <a:ext cx="9167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Use different materials to design and make products.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5F77C7-E571-444A-A871-B743F9BF1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60490" y="3174855"/>
            <a:ext cx="4281995" cy="277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958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239274-3CE3-4201-9381-D8FFC6A08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56515" y="390617"/>
            <a:ext cx="4574273" cy="44210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43C9E2-4542-4809-A48A-E299F55282A3}"/>
              </a:ext>
            </a:extLst>
          </p:cNvPr>
          <p:cNvSpPr txBox="1"/>
          <p:nvPr/>
        </p:nvSpPr>
        <p:spPr>
          <a:xfrm>
            <a:off x="6489577" y="914400"/>
            <a:ext cx="545088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Look very closely at this ant. 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How many legs can you count?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9284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239274-3CE3-4201-9381-D8FFC6A08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56515" y="390617"/>
            <a:ext cx="4574273" cy="44210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43C9E2-4542-4809-A48A-E299F55282A3}"/>
              </a:ext>
            </a:extLst>
          </p:cNvPr>
          <p:cNvSpPr txBox="1"/>
          <p:nvPr/>
        </p:nvSpPr>
        <p:spPr>
          <a:xfrm>
            <a:off x="6489577" y="914400"/>
            <a:ext cx="545088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Yes six legs!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So what are the two parts on it’s head called?</a:t>
            </a:r>
          </a:p>
        </p:txBody>
      </p:sp>
    </p:spTree>
    <p:extLst>
      <p:ext uri="{BB962C8B-B14F-4D97-AF65-F5344CB8AC3E}">
        <p14:creationId xmlns:p14="http://schemas.microsoft.com/office/powerpoint/2010/main" val="3508292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239274-3CE3-4201-9381-D8FFC6A08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56515" y="390617"/>
            <a:ext cx="4574273" cy="44210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43C9E2-4542-4809-A48A-E299F55282A3}"/>
              </a:ext>
            </a:extLst>
          </p:cNvPr>
          <p:cNvSpPr txBox="1"/>
          <p:nvPr/>
        </p:nvSpPr>
        <p:spPr>
          <a:xfrm>
            <a:off x="6489577" y="914400"/>
            <a:ext cx="545088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That’s right!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It has two antennae.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How many body parts can you see?</a:t>
            </a:r>
          </a:p>
        </p:txBody>
      </p:sp>
    </p:spTree>
    <p:extLst>
      <p:ext uri="{BB962C8B-B14F-4D97-AF65-F5344CB8AC3E}">
        <p14:creationId xmlns:p14="http://schemas.microsoft.com/office/powerpoint/2010/main" val="2942301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239274-3CE3-4201-9381-D8FFC6A08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86773" y="1218460"/>
            <a:ext cx="4574273" cy="44210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43C9E2-4542-4809-A48A-E299F55282A3}"/>
              </a:ext>
            </a:extLst>
          </p:cNvPr>
          <p:cNvSpPr txBox="1"/>
          <p:nvPr/>
        </p:nvSpPr>
        <p:spPr>
          <a:xfrm>
            <a:off x="6489577" y="914400"/>
            <a:ext cx="545088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Yes it has three body parts : 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 head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 thorax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 abdomen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624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12D38-80C5-4F7B-83D7-99D8EAD84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88" y="1535136"/>
            <a:ext cx="4540627" cy="4083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9C94871-609B-484B-8984-45F44FBF5B3B}"/>
              </a:ext>
            </a:extLst>
          </p:cNvPr>
          <p:cNvSpPr txBox="1"/>
          <p:nvPr/>
        </p:nvSpPr>
        <p:spPr>
          <a:xfrm>
            <a:off x="5029727" y="1408689"/>
            <a:ext cx="1037558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Have you noticed that all the legs are attached to the thorax?</a:t>
            </a: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The mandibles  are part of the mouth and are for biting, </a:t>
            </a:r>
          </a:p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cutting or chewing food.</a:t>
            </a: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An ant also has two eyes.</a:t>
            </a:r>
          </a:p>
        </p:txBody>
      </p:sp>
    </p:spTree>
    <p:extLst>
      <p:ext uri="{BB962C8B-B14F-4D97-AF65-F5344CB8AC3E}">
        <p14:creationId xmlns:p14="http://schemas.microsoft.com/office/powerpoint/2010/main" val="3833211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AD916E4-2F7E-467E-A0F7-D1B3DE26FD3C}"/>
              </a:ext>
            </a:extLst>
          </p:cNvPr>
          <p:cNvSpPr txBox="1"/>
          <p:nvPr/>
        </p:nvSpPr>
        <p:spPr>
          <a:xfrm>
            <a:off x="135358" y="3472800"/>
            <a:ext cx="935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1AB70-C149-41B4-87D9-C73D6D75B75E}"/>
              </a:ext>
            </a:extLst>
          </p:cNvPr>
          <p:cNvSpPr txBox="1"/>
          <p:nvPr/>
        </p:nvSpPr>
        <p:spPr>
          <a:xfrm>
            <a:off x="568936" y="922149"/>
            <a:ext cx="342187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Remember we have: </a:t>
            </a:r>
          </a:p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Pipe cleaners</a:t>
            </a:r>
          </a:p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Egg boxes</a:t>
            </a:r>
          </a:p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Masking tape</a:t>
            </a:r>
          </a:p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Hole punch</a:t>
            </a:r>
          </a:p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Brown paint</a:t>
            </a:r>
          </a:p>
          <a:p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What do you think we could use for the legs and  antennae ?</a:t>
            </a:r>
          </a:p>
          <a:p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The head, thorax and abdomen?</a:t>
            </a:r>
          </a:p>
          <a:p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How would we attach the legs and antennae to the body parts?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9780D0-8855-4705-AD51-B3996994E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2431" y="1278264"/>
            <a:ext cx="4540627" cy="4083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B50384-DD95-48FF-8D76-8033B4021155}"/>
              </a:ext>
            </a:extLst>
          </p:cNvPr>
          <p:cNvSpPr txBox="1"/>
          <p:nvPr/>
        </p:nvSpPr>
        <p:spPr>
          <a:xfrm>
            <a:off x="4819973" y="5881607"/>
            <a:ext cx="52084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What do you think the brown paint is for?</a:t>
            </a:r>
          </a:p>
        </p:txBody>
      </p:sp>
    </p:spTree>
    <p:extLst>
      <p:ext uri="{BB962C8B-B14F-4D97-AF65-F5344CB8AC3E}">
        <p14:creationId xmlns:p14="http://schemas.microsoft.com/office/powerpoint/2010/main" val="3599339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F9907A-4DAD-4297-BCEA-924E1D9B345B}"/>
              </a:ext>
            </a:extLst>
          </p:cNvPr>
          <p:cNvSpPr txBox="1"/>
          <p:nvPr/>
        </p:nvSpPr>
        <p:spPr>
          <a:xfrm>
            <a:off x="559068" y="1278083"/>
            <a:ext cx="86024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Challenge- create mandibles and eyes as well.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Find something in your classroom that you could use.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C622F9-92C0-41E6-8CBE-47E9BA1A2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1588573" y="2843940"/>
            <a:ext cx="8423330" cy="36963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EA08D88-57EA-4900-AAA3-A26E4659A609}"/>
              </a:ext>
            </a:extLst>
          </p:cNvPr>
          <p:cNvSpPr txBox="1"/>
          <p:nvPr/>
        </p:nvSpPr>
        <p:spPr>
          <a:xfrm>
            <a:off x="10492353" y="6813550"/>
            <a:ext cx="68364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naturecloseups.com/posts/subjects/army-ants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405000763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7A1BA9D707FF438DD76E9248CFBC3E" ma:contentTypeVersion="13" ma:contentTypeDescription="Create a new document." ma:contentTypeScope="" ma:versionID="540a5cb39e0de43829cb987f9d0403b7">
  <xsd:schema xmlns:xsd="http://www.w3.org/2001/XMLSchema" xmlns:xs="http://www.w3.org/2001/XMLSchema" xmlns:p="http://schemas.microsoft.com/office/2006/metadata/properties" xmlns:ns2="5f81259d-cb50-45df-9336-b6086bdb30f3" xmlns:ns3="ee042b40-9eab-4ba2-b1d1-055faf18e17d" targetNamespace="http://schemas.microsoft.com/office/2006/metadata/properties" ma:root="true" ma:fieldsID="16524942ccd063ff960f0a7ebff8ae03" ns2:_="" ns3:_="">
    <xsd:import namespace="5f81259d-cb50-45df-9336-b6086bdb30f3"/>
    <xsd:import namespace="ee042b40-9eab-4ba2-b1d1-055faf18e17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81259d-cb50-45df-9336-b6086bdb30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042b40-9eab-4ba2-b1d1-055faf18e17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679DD66-2C1F-46DF-8B7C-462135A9A738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ee042b40-9eab-4ba2-b1d1-055faf18e17d"/>
    <ds:schemaRef ds:uri="5f81259d-cb50-45df-9336-b6086bdb30f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C36D6EC-16AC-4B41-8CB5-6362F59139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81259d-cb50-45df-9336-b6086bdb30f3"/>
    <ds:schemaRef ds:uri="ee042b40-9eab-4ba2-b1d1-055faf18e17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23ED99D-0CF5-4FFF-BB3C-6ABFD7DA71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20042</TotalTime>
  <Words>278</Words>
  <Application>Microsoft Office PowerPoint</Application>
  <PresentationFormat>Widescreen</PresentationFormat>
  <Paragraphs>67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Key</dc:creator>
  <cp:lastModifiedBy>Joanne Key</cp:lastModifiedBy>
  <cp:revision>67</cp:revision>
  <dcterms:created xsi:type="dcterms:W3CDTF">2021-08-16T20:24:32Z</dcterms:created>
  <dcterms:modified xsi:type="dcterms:W3CDTF">2022-03-27T11:51:59Z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0x0101009C7A1BA9D707FF438DD76E9248CFBC3E</vt:lpwstr>
  </property>
</Properties>
</file>