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3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 Brown" initials="KB" lastIdx="0" clrIdx="0">
    <p:extLst>
      <p:ext uri="{19B8F6BF-5375-455C-9EA6-DF929625EA0E}">
        <p15:presenceInfo xmlns:p15="http://schemas.microsoft.com/office/powerpoint/2012/main" userId="S-1-5-21-1765216718-3663751667-3304677841-11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17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516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893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71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34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1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486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01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00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5177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333514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655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699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9391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383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64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BB473-684D-4AA7-A1E6-8ECD1D9DC9A2}" type="datetimeFigureOut">
              <a:rPr lang="en-GB" smtClean="0"/>
              <a:t>15/03/2017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3899A0DD-4C4E-44C6-8C7C-D48E1C6329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324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-nMUbHuffO8" TargetMode="External"/><Relationship Id="rId2" Type="http://schemas.openxmlformats.org/officeDocument/2006/relationships/hyperlink" Target="https://www.purplemash.com/#tab/pm-hom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hinkuknow.co.uk/5_7/hectorsworld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qustodio.com/en/help/whats-the-difference-between-qustodio-free-and-qustodio-premiu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Computing at 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Portway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Infant School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Session </a:t>
            </a:r>
            <a:r>
              <a:rPr lang="en-GB" sz="2400" dirty="0" smtClean="0">
                <a:latin typeface="Comic Sans MS" panose="030F0702030302020204" pitchFamily="66" charset="0"/>
              </a:rPr>
              <a:t>aims: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Early years foundation stage curriculum </a:t>
            </a:r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National </a:t>
            </a:r>
            <a:r>
              <a:rPr lang="en-GB" sz="3200" dirty="0" smtClean="0">
                <a:latin typeface="Comic Sans MS" panose="030F0702030302020204" pitchFamily="66" charset="0"/>
              </a:rPr>
              <a:t>curriculum programme of study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How we teach computing at school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Importance of online safety for ALL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2842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2991"/>
            <a:ext cx="8596668" cy="1320800"/>
          </a:xfrm>
        </p:spPr>
        <p:txBody>
          <a:bodyPr/>
          <a:lstStyle/>
          <a:p>
            <a:r>
              <a:rPr lang="en-GB" dirty="0" smtClean="0"/>
              <a:t>Early years foundation stage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45920"/>
            <a:ext cx="8888697" cy="46845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 smtClean="0"/>
              <a:t>40-60 months</a:t>
            </a:r>
            <a:endParaRPr lang="en-GB" b="1" dirty="0"/>
          </a:p>
          <a:p>
            <a:pPr marL="0" indent="0">
              <a:buNone/>
            </a:pPr>
            <a:r>
              <a:rPr lang="en-GB" dirty="0" smtClean="0"/>
              <a:t>Completes </a:t>
            </a:r>
            <a:r>
              <a:rPr lang="en-GB" dirty="0"/>
              <a:t>a simple program on a </a:t>
            </a:r>
            <a:r>
              <a:rPr lang="en-GB" dirty="0" smtClean="0"/>
              <a:t>computer. Uses </a:t>
            </a:r>
            <a:r>
              <a:rPr lang="en-GB" dirty="0"/>
              <a:t>ICT hardware to interact with age-appropriate </a:t>
            </a:r>
            <a:r>
              <a:rPr lang="en-GB" dirty="0" smtClean="0"/>
              <a:t>computer software</a:t>
            </a:r>
            <a:r>
              <a:rPr lang="en-GB" dirty="0"/>
              <a:t>.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Early learning goal</a:t>
            </a:r>
          </a:p>
          <a:p>
            <a:pPr marL="0" indent="0">
              <a:buNone/>
            </a:pPr>
            <a:r>
              <a:rPr lang="en-GB" dirty="0"/>
              <a:t>Children recognise that a range of technology is used in places such as homes and schools. They select and use technology for particular purposes</a:t>
            </a:r>
            <a:r>
              <a:rPr lang="en-GB" dirty="0" smtClean="0"/>
              <a:t>.</a:t>
            </a:r>
          </a:p>
          <a:p>
            <a:pPr marL="0" indent="0">
              <a:buNone/>
            </a:pPr>
            <a:r>
              <a:rPr lang="en-GB" b="1" dirty="0" smtClean="0"/>
              <a:t>Exceeding </a:t>
            </a:r>
          </a:p>
          <a:p>
            <a:pPr marL="0" indent="0">
              <a:buNone/>
            </a:pPr>
            <a:r>
              <a:rPr lang="en-GB" dirty="0" smtClean="0"/>
              <a:t>Children find out about and use a range of everyday technology. </a:t>
            </a:r>
            <a:r>
              <a:rPr lang="en-GB" dirty="0" smtClean="0"/>
              <a:t>They select appropriate applications that support and identified need for example in deciding how best to make a record of a special event in their lives, such as a journey on a steam train.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777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2991"/>
            <a:ext cx="8596668" cy="1320800"/>
          </a:xfrm>
        </p:spPr>
        <p:txBody>
          <a:bodyPr/>
          <a:lstStyle/>
          <a:p>
            <a:r>
              <a:rPr lang="en-GB" dirty="0" smtClean="0"/>
              <a:t>KS1 computing programme of study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45920"/>
            <a:ext cx="8888697" cy="46845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Subject content </a:t>
            </a:r>
            <a:r>
              <a:rPr lang="en-GB" b="1" dirty="0" smtClean="0"/>
              <a:t>Key </a:t>
            </a:r>
            <a:r>
              <a:rPr lang="en-GB" b="1" dirty="0"/>
              <a:t>stage 1 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Pupils </a:t>
            </a:r>
            <a:r>
              <a:rPr lang="en-GB" dirty="0"/>
              <a:t>should be taught to: </a:t>
            </a:r>
          </a:p>
          <a:p>
            <a:r>
              <a:rPr lang="en-GB" dirty="0" smtClean="0"/>
              <a:t>understand </a:t>
            </a:r>
            <a:r>
              <a:rPr lang="en-GB" dirty="0"/>
              <a:t>what algorithms are; how they are implemented as programs on digital devices; and that programs execute by following precise and unambiguous instructions </a:t>
            </a:r>
          </a:p>
          <a:p>
            <a:r>
              <a:rPr lang="en-GB" dirty="0" smtClean="0"/>
              <a:t>create </a:t>
            </a:r>
            <a:r>
              <a:rPr lang="en-GB" dirty="0"/>
              <a:t>and debug simple programs </a:t>
            </a:r>
          </a:p>
          <a:p>
            <a:r>
              <a:rPr lang="en-GB" dirty="0" smtClean="0"/>
              <a:t> </a:t>
            </a:r>
            <a:r>
              <a:rPr lang="en-GB" dirty="0"/>
              <a:t>use logical reasoning to predict the behaviour of simple programs </a:t>
            </a:r>
          </a:p>
          <a:p>
            <a:r>
              <a:rPr lang="en-GB" dirty="0" smtClean="0"/>
              <a:t>use </a:t>
            </a:r>
            <a:r>
              <a:rPr lang="en-GB" dirty="0"/>
              <a:t>technology purposefully to create, organise, store, manipulate and retrieve digital content </a:t>
            </a:r>
          </a:p>
          <a:p>
            <a:r>
              <a:rPr lang="en-GB" dirty="0" smtClean="0"/>
              <a:t>recognise </a:t>
            </a:r>
            <a:r>
              <a:rPr lang="en-GB" dirty="0"/>
              <a:t>common uses of information technology beyond school </a:t>
            </a:r>
          </a:p>
          <a:p>
            <a:r>
              <a:rPr lang="en-GB" dirty="0" smtClean="0"/>
              <a:t>use </a:t>
            </a:r>
            <a:r>
              <a:rPr lang="en-GB" dirty="0"/>
              <a:t>technology safely and respectfully, keeping personal information private; identify where to go for help and support when they have concerns about content or contact on the internet or other online technologies.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78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are we teaching computing at school?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err="1" smtClean="0"/>
              <a:t>Beebots</a:t>
            </a:r>
            <a:r>
              <a:rPr lang="en-GB" dirty="0"/>
              <a:t> </a:t>
            </a:r>
            <a:r>
              <a:rPr lang="en-GB" dirty="0" smtClean="0"/>
              <a:t>– programme the </a:t>
            </a:r>
            <a:r>
              <a:rPr lang="en-GB" dirty="0" err="1" smtClean="0"/>
              <a:t>beebot</a:t>
            </a:r>
            <a:r>
              <a:rPr lang="en-GB" dirty="0" smtClean="0"/>
              <a:t> in inputting a set of instructions</a:t>
            </a:r>
          </a:p>
          <a:p>
            <a:r>
              <a:rPr lang="en-GB" dirty="0" smtClean="0"/>
              <a:t>Programming apps on </a:t>
            </a:r>
            <a:r>
              <a:rPr lang="en-GB" dirty="0" err="1" smtClean="0"/>
              <a:t>Ipad’s</a:t>
            </a:r>
            <a:r>
              <a:rPr lang="en-GB" dirty="0"/>
              <a:t> </a:t>
            </a:r>
            <a:r>
              <a:rPr lang="en-GB" dirty="0" smtClean="0"/>
              <a:t>and laptops e.g. scratch</a:t>
            </a:r>
          </a:p>
          <a:p>
            <a:r>
              <a:rPr lang="en-GB" dirty="0" smtClean="0"/>
              <a:t>Email</a:t>
            </a:r>
          </a:p>
          <a:p>
            <a:r>
              <a:rPr lang="en-GB" dirty="0" smtClean="0"/>
              <a:t>Rising stars – switched on computing which is project based</a:t>
            </a:r>
          </a:p>
          <a:p>
            <a:r>
              <a:rPr lang="en-GB" dirty="0" smtClean="0"/>
              <a:t>2simple collection – EYFS part of continuous provision</a:t>
            </a:r>
          </a:p>
          <a:p>
            <a:r>
              <a:rPr lang="en-GB" dirty="0" smtClean="0"/>
              <a:t>Purple </a:t>
            </a:r>
            <a:r>
              <a:rPr lang="en-GB" dirty="0"/>
              <a:t>Mash </a:t>
            </a:r>
            <a:r>
              <a:rPr lang="en-GB" dirty="0">
                <a:hlinkClick r:id="rId2"/>
              </a:rPr>
              <a:t>https://www.purplemash.com/#</a:t>
            </a:r>
            <a:r>
              <a:rPr lang="en-GB" dirty="0" smtClean="0">
                <a:hlinkClick r:id="rId2"/>
              </a:rPr>
              <a:t>tab/pm-home</a:t>
            </a:r>
            <a:r>
              <a:rPr lang="en-GB" dirty="0" smtClean="0"/>
              <a:t> </a:t>
            </a:r>
          </a:p>
          <a:p>
            <a:r>
              <a:rPr lang="en-GB" dirty="0" smtClean="0"/>
              <a:t>Online safety – shut and tell (red riding hood</a:t>
            </a:r>
            <a:r>
              <a:rPr lang="en-GB" dirty="0" smtClean="0"/>
              <a:t>)</a:t>
            </a:r>
          </a:p>
          <a:p>
            <a:r>
              <a:rPr lang="en-GB" dirty="0">
                <a:solidFill>
                  <a:schemeClr val="tx1"/>
                </a:solidFill>
                <a:hlinkClick r:id="rId3"/>
              </a:rPr>
              <a:t>https://youtu.be/-</a:t>
            </a:r>
            <a:r>
              <a:rPr lang="en-GB" dirty="0" smtClean="0">
                <a:solidFill>
                  <a:schemeClr val="tx1"/>
                </a:solidFill>
                <a:hlinkClick r:id="rId3"/>
              </a:rPr>
              <a:t>nMUbHuffO8</a:t>
            </a:r>
            <a:r>
              <a:rPr lang="en-GB" dirty="0" smtClean="0">
                <a:solidFill>
                  <a:schemeClr val="tx1"/>
                </a:solidFill>
              </a:rPr>
              <a:t> </a:t>
            </a:r>
            <a:endParaRPr lang="en-GB" dirty="0" smtClean="0"/>
          </a:p>
          <a:p>
            <a:r>
              <a:rPr lang="en-GB" dirty="0">
                <a:hlinkClick r:id="rId4"/>
              </a:rPr>
              <a:t>https://www.thinkuknow.co.uk/5_7/hectorsworld</a:t>
            </a:r>
            <a:r>
              <a:rPr lang="en-GB" dirty="0" smtClean="0">
                <a:hlinkClick r:id="rId4"/>
              </a:rPr>
              <a:t>/</a:t>
            </a:r>
            <a:r>
              <a:rPr lang="en-GB" dirty="0" smtClean="0"/>
              <a:t> 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57305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Children’s access to internet enabled devices is increasing. </a:t>
            </a:r>
            <a:endParaRPr lang="en-GB" dirty="0"/>
          </a:p>
        </p:txBody>
      </p:sp>
      <p:pic>
        <p:nvPicPr>
          <p:cNvPr id="4" name="Content Placeholder 3" descr="Online Safety Live Resources Area - England | Safer Internet Centre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9" t="26299" r="54281" b="26585"/>
          <a:stretch/>
        </p:blipFill>
        <p:spPr>
          <a:xfrm>
            <a:off x="1047749" y="2095499"/>
            <a:ext cx="6572251" cy="4443212"/>
          </a:xfrm>
        </p:spPr>
      </p:pic>
    </p:spTree>
    <p:extLst>
      <p:ext uri="{BB962C8B-B14F-4D97-AF65-F5344CB8AC3E}">
        <p14:creationId xmlns:p14="http://schemas.microsoft.com/office/powerpoint/2010/main" val="425048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334" y="3810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chemeClr val="tx1"/>
                </a:solidFill>
              </a:rPr>
              <a:t>Online safety </a:t>
            </a:r>
            <a:br>
              <a:rPr lang="en-GB" sz="6000" dirty="0" smtClean="0">
                <a:solidFill>
                  <a:schemeClr val="tx1"/>
                </a:solidFill>
              </a:rPr>
            </a:br>
            <a:r>
              <a:rPr lang="en-GB" sz="1800" dirty="0" smtClean="0">
                <a:solidFill>
                  <a:schemeClr val="tx1"/>
                </a:solidFill>
              </a:rPr>
              <a:t>UK safer internet centre 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4" name="Content Placeholder 3" descr="Online Safety Live Resources Area - England | Safer Internet Centre - Google Chrome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7" t="27771" r="58774" b="29530"/>
          <a:stretch/>
        </p:blipFill>
        <p:spPr>
          <a:xfrm>
            <a:off x="519938" y="2057399"/>
            <a:ext cx="4836730" cy="3790951"/>
          </a:xfrm>
        </p:spPr>
      </p:pic>
      <p:pic>
        <p:nvPicPr>
          <p:cNvPr id="5" name="Picture 4" descr="Online Safety Live Resources Area - England | Safer Internet Centre - Google Chrome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1" t="32005" r="59219" b="27652"/>
          <a:stretch/>
        </p:blipFill>
        <p:spPr>
          <a:xfrm>
            <a:off x="5635452" y="2057399"/>
            <a:ext cx="5032548" cy="380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25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What can we do to keep our children safe?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Privacy settings for social networks</a:t>
            </a:r>
          </a:p>
          <a:p>
            <a:r>
              <a:rPr lang="en-GB" dirty="0" smtClean="0"/>
              <a:t>Ensuring children are accessing age appropriate content under supervision </a:t>
            </a:r>
            <a:endParaRPr lang="en-GB" dirty="0"/>
          </a:p>
          <a:p>
            <a:r>
              <a:rPr lang="en-GB" dirty="0" smtClean="0"/>
              <a:t>Turning on parental </a:t>
            </a:r>
            <a:r>
              <a:rPr lang="en-GB" dirty="0" smtClean="0"/>
              <a:t>settings</a:t>
            </a:r>
          </a:p>
          <a:p>
            <a:r>
              <a:rPr lang="en-GB" dirty="0" smtClean="0">
                <a:solidFill>
                  <a:schemeClr val="tx1"/>
                </a:solidFill>
                <a:hlinkClick r:id="rId2"/>
              </a:rPr>
              <a:t>https</a:t>
            </a:r>
            <a:r>
              <a:rPr lang="en-GB" dirty="0">
                <a:solidFill>
                  <a:schemeClr val="tx1"/>
                </a:solidFill>
                <a:hlinkClick r:id="rId2"/>
              </a:rPr>
              <a:t>://www.qustodio.com/en/help/whats-the-difference-between-qustodio-free-and-qustodio-premium/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smtClean="0">
                <a:solidFill>
                  <a:schemeClr val="tx1"/>
                </a:solidFill>
              </a:rPr>
              <a:t>Parents can sign up to </a:t>
            </a:r>
            <a:r>
              <a:rPr lang="en-GB" dirty="0" err="1" smtClean="0">
                <a:solidFill>
                  <a:schemeClr val="tx1"/>
                </a:solidFill>
              </a:rPr>
              <a:t>Qustodio</a:t>
            </a:r>
            <a:r>
              <a:rPr lang="en-GB" dirty="0" smtClean="0">
                <a:solidFill>
                  <a:schemeClr val="tx1"/>
                </a:solidFill>
              </a:rPr>
              <a:t> to receive an email with a break down of all the apps, websites, searches </a:t>
            </a:r>
            <a:r>
              <a:rPr lang="en-GB" dirty="0" err="1" smtClean="0">
                <a:solidFill>
                  <a:schemeClr val="tx1"/>
                </a:solidFill>
              </a:rPr>
              <a:t>etc</a:t>
            </a:r>
            <a:r>
              <a:rPr lang="en-GB" dirty="0" smtClean="0">
                <a:solidFill>
                  <a:schemeClr val="tx1"/>
                </a:solidFill>
              </a:rPr>
              <a:t> that your child has accessed and for how long. You can set your device to lock internet enabled apps.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1194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408</Words>
  <Application>Microsoft Office PowerPoint</Application>
  <PresentationFormat>Widescreen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Comic Sans MS</vt:lpstr>
      <vt:lpstr>Trebuchet MS</vt:lpstr>
      <vt:lpstr>Wingdings 3</vt:lpstr>
      <vt:lpstr>Facet</vt:lpstr>
      <vt:lpstr>Computing at Portway Infant School</vt:lpstr>
      <vt:lpstr>Early years foundation stage </vt:lpstr>
      <vt:lpstr>KS1 computing programme of study </vt:lpstr>
      <vt:lpstr>How are we teaching computing at school?</vt:lpstr>
      <vt:lpstr>Children’s access to internet enabled devices is increasing. </vt:lpstr>
      <vt:lpstr>Online safety  UK safer internet centre </vt:lpstr>
      <vt:lpstr>What can we do to keep our children safe?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Qustodio  parents can sign up and receive an email with a breakdown of all the apps, websites, searches etc that your child has accessed. </dc:title>
  <dc:creator>K Brown</dc:creator>
  <cp:lastModifiedBy>K Brown</cp:lastModifiedBy>
  <cp:revision>12</cp:revision>
  <dcterms:created xsi:type="dcterms:W3CDTF">2017-01-27T13:08:41Z</dcterms:created>
  <dcterms:modified xsi:type="dcterms:W3CDTF">2017-03-15T09:23:00Z</dcterms:modified>
</cp:coreProperties>
</file>