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814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29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596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44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903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90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980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675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902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011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737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3D427-4516-42E5-864E-17F8E5CE80EB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7467E-555D-4A9C-A243-83C4A700F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012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3378" y="1780371"/>
            <a:ext cx="9144000" cy="1655762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Twinkl" pitchFamily="2" charset="0"/>
              </a:rPr>
              <a:t>How would you help a friend?</a:t>
            </a:r>
            <a:endParaRPr lang="en-GB" sz="72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275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998" y="638272"/>
            <a:ext cx="7921995" cy="568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152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581" y="333330"/>
            <a:ext cx="8390293" cy="594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403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0988" y="629605"/>
            <a:ext cx="7817583" cy="559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32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3378" y="1780371"/>
            <a:ext cx="9144000" cy="1655762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Twinkl" pitchFamily="2" charset="0"/>
              </a:rPr>
              <a:t>Name 5 kind things you would do for a friend.</a:t>
            </a:r>
            <a:endParaRPr lang="en-GB" sz="72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055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Anderson</dc:creator>
  <cp:lastModifiedBy>H Anderson</cp:lastModifiedBy>
  <cp:revision>1</cp:revision>
  <dcterms:created xsi:type="dcterms:W3CDTF">2020-09-22T08:26:48Z</dcterms:created>
  <dcterms:modified xsi:type="dcterms:W3CDTF">2020-09-22T08:27:09Z</dcterms:modified>
</cp:coreProperties>
</file>