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914B-67E6-4968-933C-86B0E0EDD52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EECEA-3E91-4F4C-BCC8-562D92158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638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914B-67E6-4968-933C-86B0E0EDD52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EECEA-3E91-4F4C-BCC8-562D92158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713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914B-67E6-4968-933C-86B0E0EDD52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EECEA-3E91-4F4C-BCC8-562D92158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252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914B-67E6-4968-933C-86B0E0EDD52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EECEA-3E91-4F4C-BCC8-562D92158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748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914B-67E6-4968-933C-86B0E0EDD52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EECEA-3E91-4F4C-BCC8-562D92158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155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914B-67E6-4968-933C-86B0E0EDD52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EECEA-3E91-4F4C-BCC8-562D92158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458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914B-67E6-4968-933C-86B0E0EDD52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EECEA-3E91-4F4C-BCC8-562D92158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972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914B-67E6-4968-933C-86B0E0EDD52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EECEA-3E91-4F4C-BCC8-562D92158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749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914B-67E6-4968-933C-86B0E0EDD52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EECEA-3E91-4F4C-BCC8-562D92158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450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914B-67E6-4968-933C-86B0E0EDD52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EECEA-3E91-4F4C-BCC8-562D92158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131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914B-67E6-4968-933C-86B0E0EDD52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EECEA-3E91-4F4C-BCC8-562D92158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375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B914B-67E6-4968-933C-86B0E0EDD52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EECEA-3E91-4F4C-BCC8-562D92158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253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558344"/>
            <a:ext cx="9144000" cy="3699456"/>
          </a:xfrm>
        </p:spPr>
        <p:txBody>
          <a:bodyPr>
            <a:normAutofit/>
          </a:bodyPr>
          <a:lstStyle/>
          <a:p>
            <a:r>
              <a:rPr lang="en-GB" sz="3600" u="sng" dirty="0" smtClean="0">
                <a:latin typeface="Twinkl" pitchFamily="2" charset="0"/>
              </a:rPr>
              <a:t>Conversation cards</a:t>
            </a:r>
          </a:p>
          <a:p>
            <a:r>
              <a:rPr lang="en-GB" sz="3600" dirty="0" smtClean="0">
                <a:latin typeface="Twinkl" pitchFamily="2" charset="0"/>
              </a:rPr>
              <a:t>This game is to practise taking turns in conversation. A time to turn off all electronics and simple have a conversation. </a:t>
            </a:r>
            <a:endParaRPr lang="en-GB" sz="36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634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0086" y="829057"/>
            <a:ext cx="7280537" cy="519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452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5325" y="1060605"/>
            <a:ext cx="7088359" cy="484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759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0909" y="709339"/>
            <a:ext cx="7694100" cy="5429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711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0055" y="1031614"/>
            <a:ext cx="6930440" cy="4806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977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0057" y="1209094"/>
            <a:ext cx="7422750" cy="5075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372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Widescreen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Anderson</dc:creator>
  <cp:lastModifiedBy>H Anderson</cp:lastModifiedBy>
  <cp:revision>1</cp:revision>
  <dcterms:created xsi:type="dcterms:W3CDTF">2020-09-22T08:22:42Z</dcterms:created>
  <dcterms:modified xsi:type="dcterms:W3CDTF">2020-09-22T08:22:58Z</dcterms:modified>
</cp:coreProperties>
</file>