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4"/>
  </p:notesMasterIdLst>
  <p:sldIdLst>
    <p:sldId id="815" r:id="rId5"/>
    <p:sldId id="816" r:id="rId6"/>
    <p:sldId id="712" r:id="rId7"/>
    <p:sldId id="788" r:id="rId8"/>
    <p:sldId id="748" r:id="rId9"/>
    <p:sldId id="800" r:id="rId10"/>
    <p:sldId id="796" r:id="rId11"/>
    <p:sldId id="797" r:id="rId12"/>
    <p:sldId id="803" r:id="rId13"/>
    <p:sldId id="804" r:id="rId14"/>
    <p:sldId id="805" r:id="rId15"/>
    <p:sldId id="806" r:id="rId16"/>
    <p:sldId id="807" r:id="rId17"/>
    <p:sldId id="808" r:id="rId18"/>
    <p:sldId id="809" r:id="rId19"/>
    <p:sldId id="810" r:id="rId20"/>
    <p:sldId id="811" r:id="rId21"/>
    <p:sldId id="812" r:id="rId22"/>
    <p:sldId id="813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Faye Cheeseman" initials="FC" lastIdx="12" clrIdx="0"/>
  <p:cmAuthor id="2" name="Tracy Carter" initials="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CCECFF"/>
    <a:srgbClr val="969798"/>
    <a:srgbClr val="595959"/>
    <a:srgbClr val="347574"/>
    <a:srgbClr val="585858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yley Anderson" userId="da1b6059-5d57-41e1-97f5-4222243fb26e" providerId="ADAL" clId="{410836D7-1399-4541-82A6-938B153C046B}"/>
    <pc:docChg chg="custSel delSld modSld">
      <pc:chgData name="Hayley Anderson" userId="da1b6059-5d57-41e1-97f5-4222243fb26e" providerId="ADAL" clId="{410836D7-1399-4541-82A6-938B153C046B}" dt="2023-04-25T16:03:51.891" v="34" actId="27636"/>
      <pc:docMkLst>
        <pc:docMk/>
      </pc:docMkLst>
      <pc:sldChg chg="del">
        <pc:chgData name="Hayley Anderson" userId="da1b6059-5d57-41e1-97f5-4222243fb26e" providerId="ADAL" clId="{410836D7-1399-4541-82A6-938B153C046B}" dt="2023-04-25T16:02:56.102" v="0" actId="47"/>
        <pc:sldMkLst>
          <pc:docMk/>
          <pc:sldMk cId="2696884016" sldId="603"/>
        </pc:sldMkLst>
      </pc:sldChg>
      <pc:sldChg chg="modSp mod">
        <pc:chgData name="Hayley Anderson" userId="da1b6059-5d57-41e1-97f5-4222243fb26e" providerId="ADAL" clId="{410836D7-1399-4541-82A6-938B153C046B}" dt="2023-04-25T16:03:11.509" v="2" actId="20577"/>
        <pc:sldMkLst>
          <pc:docMk/>
          <pc:sldMk cId="4265842709" sldId="712"/>
        </pc:sldMkLst>
        <pc:spChg chg="mod">
          <ac:chgData name="Hayley Anderson" userId="da1b6059-5d57-41e1-97f5-4222243fb26e" providerId="ADAL" clId="{410836D7-1399-4541-82A6-938B153C046B}" dt="2023-04-25T16:03:11.509" v="2" actId="20577"/>
          <ac:spMkLst>
            <pc:docMk/>
            <pc:sldMk cId="4265842709" sldId="712"/>
            <ac:spMk id="3" creationId="{6671AD67-2B67-4683-95B5-4BDCB01FB6C8}"/>
          </ac:spMkLst>
        </pc:spChg>
      </pc:sldChg>
      <pc:sldChg chg="addSp delSp modSp mod">
        <pc:chgData name="Hayley Anderson" userId="da1b6059-5d57-41e1-97f5-4222243fb26e" providerId="ADAL" clId="{410836D7-1399-4541-82A6-938B153C046B}" dt="2023-04-25T16:03:51.891" v="34" actId="27636"/>
        <pc:sldMkLst>
          <pc:docMk/>
          <pc:sldMk cId="3539699829" sldId="796"/>
        </pc:sldMkLst>
        <pc:spChg chg="add mod">
          <ac:chgData name="Hayley Anderson" userId="da1b6059-5d57-41e1-97f5-4222243fb26e" providerId="ADAL" clId="{410836D7-1399-4541-82A6-938B153C046B}" dt="2023-04-25T16:03:51.891" v="34" actId="27636"/>
          <ac:spMkLst>
            <pc:docMk/>
            <pc:sldMk cId="3539699829" sldId="796"/>
            <ac:spMk id="5" creationId="{22D5FE5F-BD71-4171-AE9E-52D3E01CF47E}"/>
          </ac:spMkLst>
        </pc:spChg>
        <pc:spChg chg="add del mod">
          <ac:chgData name="Hayley Anderson" userId="da1b6059-5d57-41e1-97f5-4222243fb26e" providerId="ADAL" clId="{410836D7-1399-4541-82A6-938B153C046B}" dt="2023-04-25T16:03:42.693" v="7" actId="478"/>
          <ac:spMkLst>
            <pc:docMk/>
            <pc:sldMk cId="3539699829" sldId="796"/>
            <ac:spMk id="18" creationId="{FFFDCAE4-C2D0-476D-82C8-D1503FCF9010}"/>
          </ac:spMkLst>
        </pc:spChg>
      </pc:sldChg>
      <pc:sldChg chg="del">
        <pc:chgData name="Hayley Anderson" userId="da1b6059-5d57-41e1-97f5-4222243fb26e" providerId="ADAL" clId="{410836D7-1399-4541-82A6-938B153C046B}" dt="2023-04-25T16:03:20.030" v="3" actId="47"/>
        <pc:sldMkLst>
          <pc:docMk/>
          <pc:sldMk cId="3225356231" sldId="799"/>
        </pc:sldMkLst>
      </pc:sldChg>
      <pc:sldChg chg="del">
        <pc:chgData name="Hayley Anderson" userId="da1b6059-5d57-41e1-97f5-4222243fb26e" providerId="ADAL" clId="{410836D7-1399-4541-82A6-938B153C046B}" dt="2023-04-25T16:03:24.886" v="4" actId="47"/>
        <pc:sldMkLst>
          <pc:docMk/>
          <pc:sldMk cId="2702971404" sldId="802"/>
        </pc:sldMkLst>
      </pc:sldChg>
      <pc:sldChg chg="del">
        <pc:chgData name="Hayley Anderson" userId="da1b6059-5d57-41e1-97f5-4222243fb26e" providerId="ADAL" clId="{410836D7-1399-4541-82A6-938B153C046B}" dt="2023-04-25T16:03:07.413" v="1" actId="47"/>
        <pc:sldMkLst>
          <pc:docMk/>
          <pc:sldMk cId="3132717131" sldId="814"/>
        </pc:sldMkLst>
      </pc:sldChg>
      <pc:sldMasterChg chg="delSldLayout">
        <pc:chgData name="Hayley Anderson" userId="da1b6059-5d57-41e1-97f5-4222243fb26e" providerId="ADAL" clId="{410836D7-1399-4541-82A6-938B153C046B}" dt="2023-04-25T16:02:56.102" v="0" actId="47"/>
        <pc:sldMasterMkLst>
          <pc:docMk/>
          <pc:sldMasterMk cId="703098902" sldId="2147483660"/>
        </pc:sldMasterMkLst>
        <pc:sldLayoutChg chg="del">
          <pc:chgData name="Hayley Anderson" userId="da1b6059-5d57-41e1-97f5-4222243fb26e" providerId="ADAL" clId="{410836D7-1399-4541-82A6-938B153C046B}" dt="2023-04-25T16:02:56.102" v="0" actId="47"/>
          <pc:sldLayoutMkLst>
            <pc:docMk/>
            <pc:sldMasterMk cId="703098902" sldId="2147483660"/>
            <pc:sldLayoutMk cId="2281922688" sldId="2147483673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4323F9-98CE-45EA-9C59-10072FFB5164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DBD471-B5D7-408A-99D5-13B95BAEB8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9408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63268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47152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3214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98126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84378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17082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86008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89984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13700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9561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69201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24119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3145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78698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63391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1940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E909DB-13D6-45F7-9022-56565D11BD24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53449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>
            <a:extLst>
              <a:ext uri="{FF2B5EF4-FFF2-40B4-BE49-F238E27FC236}">
                <a16:creationId xmlns:a16="http://schemas.microsoft.com/office/drawing/2014/main" id="{F3FDD1C4-680A-44A1-9D44-A47BC8DACBA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7055" y="0"/>
            <a:ext cx="12228688" cy="687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3711C93-9256-466D-8867-F7FBA8AD6463}"/>
              </a:ext>
            </a:extLst>
          </p:cNvPr>
          <p:cNvSpPr txBox="1"/>
          <p:nvPr userDrawn="1"/>
        </p:nvSpPr>
        <p:spPr>
          <a:xfrm>
            <a:off x="622301" y="1799485"/>
            <a:ext cx="604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err="1">
                <a:solidFill>
                  <a:schemeClr val="bg1"/>
                </a:solidFill>
                <a:latin typeface="Century Gothic" panose="020B0502020202020204" pitchFamily="34" charset="0"/>
              </a:rPr>
              <a:t>Numberblocks</a:t>
            </a:r>
            <a:endParaRPr lang="en-GB" sz="36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4037" name="Rectangle 5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609602" y="3174780"/>
            <a:ext cx="6062463" cy="923525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pPr lvl="0"/>
            <a:r>
              <a:rPr lang="en-GB" noProof="0"/>
              <a:t>Series [xx] Episode [xx]</a:t>
            </a:r>
          </a:p>
          <a:p>
            <a:pPr lvl="0"/>
            <a:r>
              <a:rPr lang="en-GB" noProof="0"/>
              <a:t>[Name]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959467-41A6-455E-929A-E40D1059C3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buNone/>
              <a:defRPr>
                <a:solidFill>
                  <a:schemeClr val="accent2"/>
                </a:solidFill>
                <a:latin typeface="Century Gothic" panose="020B0502020202020204" pitchFamily="34" charset="0"/>
              </a:defRPr>
            </a:lvl1pPr>
          </a:lstStyle>
          <a:p>
            <a:pPr fontAlgn="base"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Font typeface="Arial" panose="020B0604020202020204" pitchFamily="34" charset="0"/>
              <a:buNone/>
              <a:defRPr/>
            </a:pPr>
            <a:r>
              <a:rPr lang="en-GB">
                <a:solidFill>
                  <a:srgbClr val="99CCCC"/>
                </a:solidFill>
              </a:rPr>
              <a:t>February 2021</a:t>
            </a:r>
            <a:endParaRPr lang="en-GB">
              <a:solidFill>
                <a:srgbClr val="99CCCC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65E605-7CFD-4C28-A30E-0D08D815CEE1}"/>
              </a:ext>
            </a:extLst>
          </p:cNvPr>
          <p:cNvSpPr txBox="1"/>
          <p:nvPr userDrawn="1"/>
        </p:nvSpPr>
        <p:spPr>
          <a:xfrm>
            <a:off x="622301" y="2660621"/>
            <a:ext cx="6049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solidFill>
                  <a:schemeClr val="bg1"/>
                </a:solidFill>
                <a:latin typeface="Century Gothic" panose="020B0502020202020204" pitchFamily="34" charset="0"/>
              </a:rPr>
              <a:t>Learning at home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AB57386-3436-490F-BC20-FF48C6A7A4DE}"/>
              </a:ext>
            </a:extLst>
          </p:cNvPr>
          <p:cNvSpPr txBox="1"/>
          <p:nvPr userDrawn="1"/>
        </p:nvSpPr>
        <p:spPr>
          <a:xfrm>
            <a:off x="609593" y="473825"/>
            <a:ext cx="55573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GB" sz="1100" b="1">
                <a:solidFill>
                  <a:srgbClr val="FBF5D4"/>
                </a:solidFill>
                <a:latin typeface="+mj-lt"/>
                <a:cs typeface="Arial" panose="020B0604020202020204" pitchFamily="34" charset="0"/>
              </a:rPr>
              <a:t>Resources to support parents 2020/21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5E24EAA1-2115-4066-A59F-8CEF414119CA}"/>
              </a:ext>
            </a:extLst>
          </p:cNvPr>
          <p:cNvCxnSpPr>
            <a:cxnSpLocks/>
          </p:cNvCxnSpPr>
          <p:nvPr userDrawn="1"/>
        </p:nvCxnSpPr>
        <p:spPr bwMode="auto">
          <a:xfrm rot="5400000">
            <a:off x="1285150" y="279025"/>
            <a:ext cx="0" cy="1170432"/>
          </a:xfrm>
          <a:prstGeom prst="line">
            <a:avLst/>
          </a:prstGeom>
          <a:ln w="25400">
            <a:solidFill>
              <a:srgbClr val="FBF5D4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3609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601035" y="430660"/>
            <a:ext cx="10972800" cy="982117"/>
          </a:xfrm>
        </p:spPr>
        <p:txBody>
          <a:bodyPr anchor="t"/>
          <a:lstStyle>
            <a:lvl1pPr>
              <a:defRPr>
                <a:solidFill>
                  <a:srgbClr val="585858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[Subtitle]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56792"/>
            <a:ext cx="10972800" cy="3888432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sz="24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1pPr>
            <a:lvl2pPr marL="742950" indent="-285750">
              <a:buClr>
                <a:srgbClr val="585858"/>
              </a:buClr>
              <a:buFont typeface="Arial" panose="020B0604020202020204" pitchFamily="34" charset="0"/>
              <a:buChar char="•"/>
              <a:defRPr sz="20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2pPr>
            <a:lvl3pPr marL="11430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8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3pPr>
            <a:lvl4pPr marL="16002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4pPr>
            <a:lvl5pPr marL="2057400" indent="-228600">
              <a:buClr>
                <a:srgbClr val="585858"/>
              </a:buClr>
              <a:buFont typeface="Arial" panose="020B0604020202020204" pitchFamily="34" charset="0"/>
              <a:buChar char="•"/>
              <a:defRPr sz="1600">
                <a:solidFill>
                  <a:srgbClr val="585858"/>
                </a:solidFill>
                <a:latin typeface="+mj-lt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F4B3B01-5D20-46B9-B2C9-7FD7F2BEA99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81515C61-0F49-4F5A-803B-A05DF82E1CB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F229D3AA-4483-4C24-8D12-A457557489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Char char="●"/>
              <a:tabLst/>
              <a:defRPr/>
            </a:pPr>
            <a:fld id="{4DB3256F-83C8-4422-BB4B-79DB90083B87}" type="slidenum">
              <a:rPr kumimoji="0" lang="en-GB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Char char="●"/>
                <a:tabLst/>
                <a:defRPr/>
              </a:pPr>
              <a:t>‹#›</a:t>
            </a:fld>
            <a:endParaRPr kumimoji="0" lang="en-GB" altLang="en-US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7758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3FA1F-A845-4472-9CCC-79C68B077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4D1304-0285-4ECA-BFD4-4286C35403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7EC8F-E4E5-4461-ABCB-AB926E451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 fontAlgn="base">
              <a:spcBef>
                <a:spcPct val="0"/>
              </a:spcBef>
              <a:spcAft>
                <a:spcPct val="0"/>
              </a:spcAft>
              <a:defRPr/>
            </a:pPr>
            <a:fld id="{4842CEEE-46D8-4902-AD29-CBFFF8B3C125}" type="slidenum">
              <a:rPr lang="en-GB" sz="675" smtClean="0">
                <a:solidFill>
                  <a:srgbClr val="000000"/>
                </a:solidFill>
              </a:rPr>
              <a:pPr defTabSz="91437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 sz="675">
              <a:solidFill>
                <a:srgbClr val="000000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B1C19FB-182F-456C-9758-0F1332559460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31C5EB-094E-4C53-8DA7-71DBA860C3F4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>
              <a:lumMod val="20000"/>
              <a:lumOff val="8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4201640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3043FF3-1B19-4F6E-AED6-1F0E0B1266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437" y="365125"/>
            <a:ext cx="1096856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A78F67-7D07-4B89-B1B7-77FCB2FBC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437" y="1825625"/>
            <a:ext cx="10968567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9AF1F1-6765-45EE-BEB9-185EDFB653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52CA6C61-5C46-4CCD-83FB-18DE309C7599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25/04/2023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D2AC0-4764-4C71-9EC2-3E3309ED3F3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279FDB-13C2-4DC1-8C93-EEA50C7287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628C"/>
              </a:buClr>
              <a:buSzTx/>
              <a:buFont typeface="Arial" panose="020B0604020202020204" pitchFamily="34" charset="0"/>
              <a:buNone/>
              <a:tabLst/>
              <a:defRPr/>
            </a:pPr>
            <a:fld id="{3A4A998D-6F83-4D71-AA77-13FC1A139956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srgbClr val="585858">
                    <a:tint val="75000"/>
                  </a:srgb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00628C"/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585858">
                  <a:tint val="75000"/>
                </a:srgb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0309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rgbClr val="585858"/>
          </a:solidFill>
          <a:latin typeface="Century Gothic" panose="020B0502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585858"/>
          </a:solidFill>
          <a:latin typeface="+mj-lt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youtube.com/watch?v=NjAg_Tb7wVc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34045"/>
            <a:ext cx="10972800" cy="98211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347574"/>
                </a:solidFill>
              </a:rPr>
              <a:t>Session 1</a:t>
            </a: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r>
              <a:rPr lang="en-US" dirty="0">
                <a:solidFill>
                  <a:srgbClr val="347574"/>
                </a:solidFill>
              </a:rPr>
              <a:t>flashback</a:t>
            </a: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r>
              <a:rPr lang="en-US" dirty="0">
                <a:solidFill>
                  <a:srgbClr val="347574"/>
                </a:solidFill>
              </a:rPr>
              <a:t>Show your friend 4 on your fingers, what do you notice?</a:t>
            </a: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820088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134045"/>
            <a:ext cx="10972800" cy="982117"/>
          </a:xfrm>
        </p:spPr>
        <p:txBody>
          <a:bodyPr>
            <a:normAutofit fontScale="90000"/>
          </a:bodyPr>
          <a:lstStyle/>
          <a:p>
            <a:r>
              <a:rPr lang="en-US">
                <a:solidFill>
                  <a:srgbClr val="347574"/>
                </a:solidFill>
              </a:rPr>
              <a:t>Session 2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>
                <a:solidFill>
                  <a:srgbClr val="347574"/>
                </a:solidFill>
              </a:rPr>
              <a:t>flashback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>
                <a:solidFill>
                  <a:srgbClr val="347574"/>
                </a:solidFill>
              </a:rPr>
              <a:t>tell your friend what subitizing means </a:t>
            </a:r>
            <a:endParaRPr lang="en-GB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65448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990" y="515066"/>
            <a:ext cx="10972800" cy="982117"/>
          </a:xfrm>
        </p:spPr>
        <p:txBody>
          <a:bodyPr>
            <a:normAutofit fontScale="90000"/>
          </a:bodyPr>
          <a:lstStyle/>
          <a:p>
            <a:r>
              <a:rPr lang="en-US" dirty="0">
                <a:solidFill>
                  <a:srgbClr val="347574"/>
                </a:solidFill>
              </a:rPr>
              <a:t>Flashback</a:t>
            </a:r>
            <a:br>
              <a:rPr lang="en-US" dirty="0">
                <a:solidFill>
                  <a:srgbClr val="347574"/>
                </a:solidFill>
              </a:rPr>
            </a:br>
            <a:r>
              <a:rPr lang="en-US" dirty="0">
                <a:solidFill>
                  <a:srgbClr val="347574"/>
                </a:solidFill>
              </a:rPr>
              <a:t>compare the purple and blue box</a:t>
            </a:r>
            <a:br>
              <a:rPr lang="en-US" dirty="0">
                <a:solidFill>
                  <a:srgbClr val="347574"/>
                </a:solidFill>
              </a:rPr>
            </a:br>
            <a:r>
              <a:rPr lang="en-US" dirty="0">
                <a:solidFill>
                  <a:srgbClr val="347574"/>
                </a:solidFill>
              </a:rPr>
              <a:t>which one has more and which has fewer? </a:t>
            </a: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endParaRPr lang="en-GB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4BAB973-D44F-4FD4-B15E-A86A1716F3B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000" t="28297" r="26923" b="15904"/>
          <a:stretch/>
        </p:blipFill>
        <p:spPr>
          <a:xfrm>
            <a:off x="3066757" y="2518118"/>
            <a:ext cx="5251886" cy="382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5842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Video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pic>
        <p:nvPicPr>
          <p:cNvPr id="4" name="Picture 3">
            <a:hlinkClick r:id="rId2"/>
            <a:extLst>
              <a:ext uri="{FF2B5EF4-FFF2-40B4-BE49-F238E27FC236}">
                <a16:creationId xmlns:a16="http://schemas.microsoft.com/office/drawing/2014/main" id="{614CF1F5-887E-46B3-BC9F-416D39A135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5485" y="1508272"/>
            <a:ext cx="8263900" cy="4712224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79B6C436-F7EA-4D6B-BB50-35BA53746E38}"/>
              </a:ext>
            </a:extLst>
          </p:cNvPr>
          <p:cNvSpPr txBox="1">
            <a:spLocks/>
          </p:cNvSpPr>
          <p:nvPr/>
        </p:nvSpPr>
        <p:spPr>
          <a:xfrm>
            <a:off x="601035" y="430660"/>
            <a:ext cx="10972800" cy="982117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rgbClr val="585858"/>
                </a:solidFill>
                <a:latin typeface="Century Gothic" panose="020B0502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300">
                <a:solidFill>
                  <a:srgbClr val="347574"/>
                </a:solidFill>
              </a:rPr>
              <a:t>Numberblocks</a:t>
            </a:r>
            <a:br>
              <a:rPr lang="en-US" sz="3300"/>
            </a:br>
            <a:r>
              <a:rPr lang="en-US" sz="2900" b="0"/>
              <a:t>Series 4, Episode 14: I Can Count to Twenty</a:t>
            </a:r>
            <a:endParaRPr lang="en-GB" sz="2900"/>
          </a:p>
        </p:txBody>
      </p:sp>
    </p:spTree>
    <p:extLst>
      <p:ext uri="{BB962C8B-B14F-4D97-AF65-F5344CB8AC3E}">
        <p14:creationId xmlns:p14="http://schemas.microsoft.com/office/powerpoint/2010/main" val="519173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screenshot of a cell phone&#10;&#10;Description generated with high confidence">
            <a:extLst>
              <a:ext uri="{FF2B5EF4-FFF2-40B4-BE49-F238E27FC236}">
                <a16:creationId xmlns:a16="http://schemas.microsoft.com/office/drawing/2014/main" id="{33A12DBC-C7BE-465E-B84E-9F7D084F7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02" y="-1"/>
            <a:ext cx="12291820" cy="692029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4511040" y="6508800"/>
            <a:ext cx="7624009" cy="27699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r">
              <a:defRPr/>
            </a:pPr>
            <a:r>
              <a:rPr lang="en-GB" sz="1200" i="1">
                <a:solidFill>
                  <a:srgbClr val="969798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 Image © 2021 Alphablocks Ltd. All rights reserved. 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cs typeface="Times New Roman"/>
            </a:endParaRP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852751F0-9E8D-4708-95A3-BD5C6D516B4F}"/>
              </a:ext>
            </a:extLst>
          </p:cNvPr>
          <p:cNvSpPr/>
          <p:nvPr/>
        </p:nvSpPr>
        <p:spPr>
          <a:xfrm>
            <a:off x="1906073" y="605307"/>
            <a:ext cx="4189927" cy="1128489"/>
          </a:xfrm>
          <a:prstGeom prst="wedgeRoundRectCallout">
            <a:avLst>
              <a:gd name="adj1" fmla="val 40732"/>
              <a:gd name="adj2" fmla="val 143031"/>
              <a:gd name="adj3" fmla="val 16667"/>
            </a:avLst>
          </a:prstGeom>
          <a:solidFill>
            <a:srgbClr val="4472C4"/>
          </a:solidFill>
          <a:ln w="12700" cap="flat" cmpd="sng" algn="ctr">
            <a:solidFill>
              <a:srgbClr val="4472C4">
                <a:shade val="50000"/>
              </a:srgbClr>
            </a:solidFill>
            <a:prstDash val="solid"/>
            <a:miter lim="800000"/>
          </a:ln>
          <a:effectLst/>
        </p:spPr>
        <p:txBody>
          <a:bodyPr lIns="91440" tIns="45720" rIns="91440" bIns="45720" rtlCol="0" anchor="ctr"/>
          <a:lstStyle/>
          <a:p>
            <a:pPr algn="ctr">
              <a:defRPr/>
            </a:pPr>
            <a:r>
              <a:rPr kumimoji="0" lang="en-GB" sz="28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</a:rPr>
              <a:t>Can you count to 20?</a:t>
            </a:r>
          </a:p>
        </p:txBody>
      </p:sp>
    </p:spTree>
    <p:extLst>
      <p:ext uri="{BB962C8B-B14F-4D97-AF65-F5344CB8AC3E}">
        <p14:creationId xmlns:p14="http://schemas.microsoft.com/office/powerpoint/2010/main" val="20894878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rgbClr val="347574"/>
                </a:solidFill>
              </a:rPr>
              <a:t>flash back</a:t>
            </a: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r>
              <a:rPr lang="en-US" dirty="0">
                <a:solidFill>
                  <a:srgbClr val="347574"/>
                </a:solidFill>
              </a:rPr>
              <a:t>Are these numbers in the correct order?</a:t>
            </a:r>
            <a:br>
              <a:rPr lang="en-US" dirty="0">
                <a:solidFill>
                  <a:srgbClr val="347574"/>
                </a:solidFill>
              </a:rPr>
            </a:br>
            <a:br>
              <a:rPr lang="en-US" dirty="0">
                <a:solidFill>
                  <a:srgbClr val="347574"/>
                </a:solidFill>
              </a:rPr>
            </a:br>
            <a:br>
              <a:rPr lang="en-US" sz="11100" dirty="0">
                <a:solidFill>
                  <a:srgbClr val="347574"/>
                </a:solidFill>
              </a:rPr>
            </a:br>
            <a:r>
              <a:rPr lang="en-US" sz="16700" dirty="0">
                <a:solidFill>
                  <a:srgbClr val="347574"/>
                </a:solidFill>
              </a:rPr>
              <a:t>3 1 4 5 2</a:t>
            </a:r>
            <a:endParaRPr lang="en-GB" sz="16700" dirty="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25384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D14697B-7319-40F7-837C-04D3CDA2B26E}"/>
              </a:ext>
            </a:extLst>
          </p:cNvPr>
          <p:cNvGrpSpPr/>
          <p:nvPr/>
        </p:nvGrpSpPr>
        <p:grpSpPr>
          <a:xfrm>
            <a:off x="847598" y="658480"/>
            <a:ext cx="10623274" cy="5380122"/>
            <a:chOff x="847598" y="658480"/>
            <a:chExt cx="10623274" cy="5380122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96FB469-D837-420C-8826-3109B2A042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47598" y="214521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7AA907C-809B-47B7-839D-A194D2B304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692130" y="1718667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5443866-3F68-47D9-B67C-962CBFE9A9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697830" y="658480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3D506A6-7CEE-497D-91BC-DDE851823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30744" y="475976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6C9F3DB-3601-468F-B93B-4B6BCE6913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30744" y="276101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58394B2-2F1B-4CAE-956F-256E3DBE91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96478" y="429252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7C0B09A-8C3A-42C2-B51B-685EE5814AE2}"/>
                </a:ext>
              </a:extLst>
            </p:cNvPr>
            <p:cNvSpPr>
              <a:spLocks noChangeAspect="1"/>
            </p:cNvSpPr>
            <p:nvPr/>
          </p:nvSpPr>
          <p:spPr>
            <a:xfrm rot="5660130">
              <a:off x="2633110" y="3178307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4F43CBB-96A2-45D9-8748-D16AB4C3BC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21861" y="276101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6816071-29F5-4A9F-97DA-716D59EA8F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18758" y="527040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4B89867-EE3E-455D-9E25-9E9306682FF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108129" y="1536347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453DBCF-8087-4E5D-B5A1-BA5D752F4D79}"/>
                </a:ext>
              </a:extLst>
            </p:cNvPr>
            <p:cNvSpPr>
              <a:spLocks noChangeAspect="1"/>
            </p:cNvSpPr>
            <p:nvPr/>
          </p:nvSpPr>
          <p:spPr>
            <a:xfrm rot="5660130">
              <a:off x="4644927" y="691674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22D5FE5F-BD71-4171-AE9E-52D3E01CF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Can you count the </a:t>
            </a:r>
            <a:br>
              <a:rPr lang="en-GB" dirty="0"/>
            </a:br>
            <a:r>
              <a:rPr lang="en-GB" dirty="0"/>
              <a:t>spots? </a:t>
            </a:r>
          </a:p>
        </p:txBody>
      </p:sp>
    </p:spTree>
    <p:extLst>
      <p:ext uri="{BB962C8B-B14F-4D97-AF65-F5344CB8AC3E}">
        <p14:creationId xmlns:p14="http://schemas.microsoft.com/office/powerpoint/2010/main" val="35396998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AEF49DF-1A97-4DC2-9110-D458580CDBA6}"/>
              </a:ext>
            </a:extLst>
          </p:cNvPr>
          <p:cNvGrpSpPr/>
          <p:nvPr/>
        </p:nvGrpSpPr>
        <p:grpSpPr>
          <a:xfrm>
            <a:off x="873216" y="658480"/>
            <a:ext cx="10738073" cy="5380122"/>
            <a:chOff x="873216" y="658480"/>
            <a:chExt cx="10738073" cy="5380122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96FB469-D837-420C-8826-3109B2A0423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73216" y="1535612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7AA907C-809B-47B7-839D-A194D2B3048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0692130" y="1718667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5443866-3F68-47D9-B67C-962CBFE9A94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697830" y="658480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C3D506A6-7CEE-497D-91BC-DDE85182310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30744" y="475976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D6C9F3DB-3601-468F-B93B-4B6BCE6913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8130744" y="276101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158394B2-2F1B-4CAE-956F-256E3DBE91F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96478" y="429252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77C0B09A-8C3A-42C2-B51B-685EE5814AE2}"/>
                </a:ext>
              </a:extLst>
            </p:cNvPr>
            <p:cNvSpPr>
              <a:spLocks noChangeAspect="1"/>
            </p:cNvSpPr>
            <p:nvPr/>
          </p:nvSpPr>
          <p:spPr>
            <a:xfrm rot="5660130">
              <a:off x="1804358" y="3491127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4F43CBB-96A2-45D9-8748-D16AB4C3BCC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621861" y="2761013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56816071-29F5-4A9F-97DA-716D59EA8F3A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18758" y="527040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4B89867-EE3E-455D-9E25-9E9306682FF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32316" y="1175262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20D8EC7D-C828-42F7-AF0B-D5198405C3B5}"/>
                </a:ext>
              </a:extLst>
            </p:cNvPr>
            <p:cNvSpPr>
              <a:spLocks noChangeAspect="1"/>
            </p:cNvSpPr>
            <p:nvPr/>
          </p:nvSpPr>
          <p:spPr>
            <a:xfrm rot="5660130">
              <a:off x="3169429" y="3222831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7DFDBF4-9AF0-4365-AF24-88EF4660983E}"/>
                </a:ext>
              </a:extLst>
            </p:cNvPr>
            <p:cNvSpPr>
              <a:spLocks noChangeAspect="1"/>
            </p:cNvSpPr>
            <p:nvPr/>
          </p:nvSpPr>
          <p:spPr>
            <a:xfrm rot="5660130">
              <a:off x="10837818" y="3293265"/>
              <a:ext cx="778742" cy="768201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817001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10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340526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2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100601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9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424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0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010345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1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4505657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8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977004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3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06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5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29751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7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59314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4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318401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671AD67-2B67-4683-95B5-4BDCB01FB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63706"/>
            <a:ext cx="10972800" cy="982117"/>
          </a:xfrm>
        </p:spPr>
        <p:txBody>
          <a:bodyPr>
            <a:normAutofit fontScale="90000"/>
          </a:bodyPr>
          <a:lstStyle/>
          <a:p>
            <a:pPr algn="ctr"/>
            <a:r>
              <a:rPr lang="en-US">
                <a:solidFill>
                  <a:srgbClr val="347574"/>
                </a:solidFill>
              </a:rPr>
              <a:t>Session 5 – number recognition 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r>
              <a:rPr lang="en-US" sz="38900">
                <a:solidFill>
                  <a:srgbClr val="347574"/>
                </a:solidFill>
              </a:rPr>
              <a:t>6</a:t>
            </a:r>
            <a:br>
              <a:rPr lang="en-US">
                <a:solidFill>
                  <a:srgbClr val="347574"/>
                </a:solidFill>
              </a:rPr>
            </a:br>
            <a:br>
              <a:rPr lang="en-US">
                <a:solidFill>
                  <a:srgbClr val="347574"/>
                </a:solidFill>
              </a:rPr>
            </a:br>
            <a:br>
              <a:rPr lang="en-US" sz="11100">
                <a:solidFill>
                  <a:srgbClr val="347574"/>
                </a:solidFill>
              </a:rPr>
            </a:br>
            <a:endParaRPr lang="en-GB" sz="16700">
              <a:solidFill>
                <a:srgbClr val="347574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B53F64-F533-472B-B9CF-853BC668374A}"/>
              </a:ext>
            </a:extLst>
          </p:cNvPr>
          <p:cNvSpPr/>
          <p:nvPr/>
        </p:nvSpPr>
        <p:spPr>
          <a:xfrm>
            <a:off x="8909486" y="6508800"/>
            <a:ext cx="3225563" cy="276999"/>
          </a:xfrm>
          <a:prstGeom prst="rect">
            <a:avLst/>
          </a:prstGeom>
        </p:spPr>
        <p:txBody>
          <a:bodyPr wrap="none" lIns="91440" tIns="45720" rIns="91440" bIns="4572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200" b="0" i="1" u="none" strike="noStrike" kern="1200" cap="none" spc="0" normalizeH="0" baseline="0" noProof="0">
                <a:ln>
                  <a:noFill/>
                </a:ln>
                <a:solidFill>
                  <a:srgbClr val="969798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/>
              </a:rPr>
              <a:t>Mastering Number 2021/22 ncetm.org.uk</a:t>
            </a:r>
            <a:endParaRPr kumimoji="0" lang="en-GB" sz="1200" b="0" i="1" u="none" strike="noStrike" kern="1200" cap="none" spc="0" normalizeH="0" baseline="0" noProof="0">
              <a:ln>
                <a:noFill/>
              </a:ln>
              <a:solidFill>
                <a:srgbClr val="969798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283980"/>
      </p:ext>
    </p:extLst>
  </p:cSld>
  <p:clrMapOvr>
    <a:masterClrMapping/>
  </p:clrMapOvr>
</p:sld>
</file>

<file path=ppt/theme/theme1.xml><?xml version="1.0" encoding="utf-8"?>
<a:theme xmlns:a="http://schemas.openxmlformats.org/drawingml/2006/main" name="3_Custom Design">
  <a:themeElements>
    <a:clrScheme name="Custom 7">
      <a:dk1>
        <a:srgbClr val="585858"/>
      </a:dk1>
      <a:lt1>
        <a:srgbClr val="FFFFFF"/>
      </a:lt1>
      <a:dk2>
        <a:srgbClr val="006666"/>
      </a:dk2>
      <a:lt2>
        <a:srgbClr val="5F5F5F"/>
      </a:lt2>
      <a:accent1>
        <a:srgbClr val="585858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B0F0"/>
      </a:hlink>
      <a:folHlink>
        <a:srgbClr val="B2B2B2"/>
      </a:folHlink>
    </a:clrScheme>
    <a:fontScheme name="Custom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ee042b40-9eab-4ba2-b1d1-055faf18e17d" xsi:nil="true"/>
    <lcf76f155ced4ddcb4097134ff3c332f xmlns="5f81259d-cb50-45df-9336-b6086bdb30f3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C7A1BA9D707FF438DD76E9248CFBC3E" ma:contentTypeVersion="16" ma:contentTypeDescription="Create a new document." ma:contentTypeScope="" ma:versionID="e5b67a0eec95ddcd553072b90da3ba61">
  <xsd:schema xmlns:xsd="http://www.w3.org/2001/XMLSchema" xmlns:xs="http://www.w3.org/2001/XMLSchema" xmlns:p="http://schemas.microsoft.com/office/2006/metadata/properties" xmlns:ns2="5f81259d-cb50-45df-9336-b6086bdb30f3" xmlns:ns3="ee042b40-9eab-4ba2-b1d1-055faf18e17d" targetNamespace="http://schemas.microsoft.com/office/2006/metadata/properties" ma:root="true" ma:fieldsID="82fd2995f37e17a5bcf0cdbe8e664a7b" ns2:_="" ns3:_="">
    <xsd:import namespace="5f81259d-cb50-45df-9336-b6086bdb30f3"/>
    <xsd:import namespace="ee042b40-9eab-4ba2-b1d1-055faf18e17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81259d-cb50-45df-9336-b6086bdb30f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4a603b3-6de2-46bd-baa3-3792587e2a5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042b40-9eab-4ba2-b1d1-055faf18e17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7a34456-d77c-486e-8e0d-69303e7d138b}" ma:internalName="TaxCatchAll" ma:showField="CatchAllData" ma:web="ee042b40-9eab-4ba2-b1d1-055faf18e17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2686545-C1B8-4255-A1DE-18CFD7FF2A11}">
  <ds:schemaRefs>
    <ds:schemaRef ds:uri="5f81259d-cb50-45df-9336-b6086bdb30f3"/>
    <ds:schemaRef ds:uri="ee042b40-9eab-4ba2-b1d1-055faf18e17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F93988C-2DBF-466E-8C04-DEFA484B584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7F572A-7A3D-44C0-B5D6-4ED9C53005AA}">
  <ds:schemaRefs>
    <ds:schemaRef ds:uri="5f81259d-cb50-45df-9336-b6086bdb30f3"/>
    <ds:schemaRef ds:uri="ee042b40-9eab-4ba2-b1d1-055faf18e17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423</Words>
  <Application>Microsoft Office PowerPoint</Application>
  <PresentationFormat>Widescreen</PresentationFormat>
  <Paragraphs>54</Paragraphs>
  <Slides>19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Century Gothic</vt:lpstr>
      <vt:lpstr>3_Custom Design</vt:lpstr>
      <vt:lpstr>Session 1  flashback  Show your friend 4 on your fingers, what do you notice?</vt:lpstr>
      <vt:lpstr>Session 2  flashback  tell your friend what subitizing means </vt:lpstr>
      <vt:lpstr>Flashback compare the purple and blue box which one has more and which has fewer?    </vt:lpstr>
      <vt:lpstr>PowerPoint Presentation</vt:lpstr>
      <vt:lpstr>PowerPoint Presentation</vt:lpstr>
      <vt:lpstr>flash back   Are these numbers in the correct order?   3 1 4 5 2</vt:lpstr>
      <vt:lpstr>Can you count the  spots? </vt:lpstr>
      <vt:lpstr>PowerPoint Presentation</vt:lpstr>
      <vt:lpstr>Session 5 – number recognition    10   </vt:lpstr>
      <vt:lpstr>Session 5 – number recognition    2   </vt:lpstr>
      <vt:lpstr>Session 5 – number recognition    9   </vt:lpstr>
      <vt:lpstr>Session 5 – number recognition    0   </vt:lpstr>
      <vt:lpstr>Session 5 – number recognition    1   </vt:lpstr>
      <vt:lpstr>Session 5 – number recognition    8   </vt:lpstr>
      <vt:lpstr>Session 5 – number recognition    3   </vt:lpstr>
      <vt:lpstr>Session 5 – number recognition    5   </vt:lpstr>
      <vt:lpstr>Session 5 – number recognition    7   </vt:lpstr>
      <vt:lpstr>Session 5 – number recognition    4   </vt:lpstr>
      <vt:lpstr>Session 5 – number recognition    6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Sue Evans</dc:creator>
  <cp:lastModifiedBy>Hayley Anderson</cp:lastModifiedBy>
  <cp:revision>2</cp:revision>
  <dcterms:created xsi:type="dcterms:W3CDTF">2021-04-19T15:10:25Z</dcterms:created>
  <dcterms:modified xsi:type="dcterms:W3CDTF">2023-04-25T16:03:58Z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0x0101009C7A1BA9D707FF438DD76E9248CFBC3E</vt:lpwstr>
  </property>
  <property fmtid="{D5CDD505-2E9C-101B-9397-08002B2CF9AE}" pid="3" name="MediaServiceImageTags">
    <vt:lpwstr/>
  </property>
</Properties>
</file>