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4"/>
  </p:sldMasterIdLst>
  <p:notesMasterIdLst>
    <p:notesMasterId r:id="rId15"/>
  </p:notesMasterIdLst>
  <p:sldIdLst>
    <p:sldId id="342" r:id="rId5"/>
    <p:sldId id="295" r:id="rId6"/>
    <p:sldId id="346" r:id="rId7"/>
    <p:sldId id="341" r:id="rId8"/>
    <p:sldId id="340" r:id="rId9"/>
    <p:sldId id="344" r:id="rId10"/>
    <p:sldId id="345" r:id="rId11"/>
    <p:sldId id="337" r:id="rId12"/>
    <p:sldId id="336" r:id="rId13"/>
    <p:sldId id="34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3" autoAdjust="0"/>
    <p:restoredTop sz="94022" autoAdjust="0"/>
  </p:normalViewPr>
  <p:slideViewPr>
    <p:cSldViewPr snapToGrid="0">
      <p:cViewPr varScale="1">
        <p:scale>
          <a:sx n="69" d="100"/>
          <a:sy n="69" d="100"/>
        </p:scale>
        <p:origin x="6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98A43-E433-4929-A5E0-E7FADD996AFA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09EC8-AB3C-4085-8796-29559A2FF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107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397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485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79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722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784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93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521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94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1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94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366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4933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3273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5793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754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678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24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94297E1-FA5F-4076-B013-ED70355E6191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9120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  <p:sldLayoutId id="214748378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ww.youtube.com/watch?v=K6DSMZ8b3LE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hyperlink" Target="http://elciberpastor.blogspot.com/2016/01/evangelizando-con-resultados-7.html" TargetMode="Externa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hyperlink" Target="https://www.101planners.com/wedding-timeline/" TargetMode="Externa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png"/><Relationship Id="rId12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hyperlink" Target="http://elciberpastor.blogspot.com/2016/01/evangelizando-con-resultados-7.html" TargetMode="External"/><Relationship Id="rId10" Type="http://schemas.openxmlformats.org/officeDocument/2006/relationships/image" Target="../media/image11.png"/><Relationship Id="rId4" Type="http://schemas.openxmlformats.org/officeDocument/2006/relationships/image" Target="../media/image3.jpg"/><Relationship Id="rId9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hyperlink" Target="https://pixabay.com/en/thinking-bubble-idea-glossy-150338/" TargetMode="External"/><Relationship Id="rId5" Type="http://schemas.openxmlformats.org/officeDocument/2006/relationships/image" Target="../media/image13.png"/><Relationship Id="rId4" Type="http://schemas.openxmlformats.org/officeDocument/2006/relationships/hyperlink" Target="https://www.youtube.com/watch?v=n08iSkef3Io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hyperlink" Target="https://www.freepngimg.com/png/27880-green-tick-clipart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098BE66-FA4C-45DE-A0B9-7E82E90EC2EC}"/>
              </a:ext>
            </a:extLst>
          </p:cNvPr>
          <p:cNvSpPr/>
          <p:nvPr/>
        </p:nvSpPr>
        <p:spPr>
          <a:xfrm>
            <a:off x="3469113" y="2614019"/>
            <a:ext cx="37978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  <a:hlinkClick r:id="rId4"/>
              </a:rPr>
              <a:t>Seven Continents Song - YouTube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CF72FB-17A8-46BE-B98C-890580265872}"/>
              </a:ext>
            </a:extLst>
          </p:cNvPr>
          <p:cNvSpPr txBox="1"/>
          <p:nvPr/>
        </p:nvSpPr>
        <p:spPr>
          <a:xfrm>
            <a:off x="1855433" y="1074198"/>
            <a:ext cx="884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Quick Quiz : Sing the seven continents song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89DE00-C463-4109-991B-A1FC1D9A2C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3617" y="3542190"/>
            <a:ext cx="5113538" cy="2317072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D3BB220-9CB7-407F-A15E-7FE81055AA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23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47"/>
    </mc:Choice>
    <mc:Fallback>
      <p:transition spd="slow" advTm="17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D495E4-A445-47E7-A882-2F2BF7468146}"/>
              </a:ext>
            </a:extLst>
          </p:cNvPr>
          <p:cNvSpPr txBox="1"/>
          <p:nvPr/>
        </p:nvSpPr>
        <p:spPr>
          <a:xfrm>
            <a:off x="1729946" y="1664043"/>
            <a:ext cx="735638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You have 5 minutes to label the continents of the World correctly. Good luck!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534847-30BE-4A72-999A-C92A345A0B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926786" y="3981022"/>
            <a:ext cx="2953512" cy="26881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2106384-AFDC-4AB4-83EA-62A7264830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17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77"/>
    </mc:Choice>
    <mc:Fallback>
      <p:transition spd="slow" advTm="8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6E2B2-EFDB-4BFD-87E6-91AA6C69F4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477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551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AFB7D3-D77A-47DC-9FB8-6FA7315C04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1375"/>
            <a:ext cx="12192000" cy="651530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7286C3-F603-4F49-AD66-AC0C051CBD8B}"/>
              </a:ext>
            </a:extLst>
          </p:cNvPr>
          <p:cNvSpPr txBox="1"/>
          <p:nvPr/>
        </p:nvSpPr>
        <p:spPr>
          <a:xfrm>
            <a:off x="568169" y="0"/>
            <a:ext cx="6436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2060"/>
                </a:solidFill>
                <a:latin typeface="Comic Sans MS" panose="030F0702030302020204" pitchFamily="66" charset="0"/>
              </a:rPr>
              <a:t>How many did you get right?</a:t>
            </a:r>
          </a:p>
        </p:txBody>
      </p:sp>
    </p:spTree>
    <p:extLst>
      <p:ext uri="{BB962C8B-B14F-4D97-AF65-F5344CB8AC3E}">
        <p14:creationId xmlns:p14="http://schemas.microsoft.com/office/powerpoint/2010/main" val="852434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CC58D72-4F8B-4749-A1A3-F6A73D23913A}"/>
              </a:ext>
            </a:extLst>
          </p:cNvPr>
          <p:cNvSpPr/>
          <p:nvPr/>
        </p:nvSpPr>
        <p:spPr>
          <a:xfrm>
            <a:off x="674703" y="1023087"/>
            <a:ext cx="110793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WALT - Learn about events beyond living memory.</a:t>
            </a: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WILF - Sequence  information on a timeline in chronological order. </a:t>
            </a:r>
            <a:endParaRPr lang="en-GB" sz="3200" b="0" i="0" dirty="0">
              <a:solidFill>
                <a:srgbClr val="FF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3EAE31-3FDE-41B4-AB42-F94C9B6DD57F}"/>
              </a:ext>
            </a:extLst>
          </p:cNvPr>
          <p:cNvSpPr txBox="1"/>
          <p:nvPr/>
        </p:nvSpPr>
        <p:spPr>
          <a:xfrm>
            <a:off x="1464816" y="3559946"/>
            <a:ext cx="941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What is a timeline?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5A6B34B-3AA4-417F-BB03-4DFCDE4248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958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802"/>
    </mc:Choice>
    <mc:Fallback>
      <p:transition spd="slow" advTm="328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D28D8C3-962A-4AF6-BAB6-641D8135FA4B}"/>
              </a:ext>
            </a:extLst>
          </p:cNvPr>
          <p:cNvSpPr/>
          <p:nvPr/>
        </p:nvSpPr>
        <p:spPr>
          <a:xfrm>
            <a:off x="1260629" y="1266366"/>
            <a:ext cx="960563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303030"/>
                </a:solidFill>
                <a:latin typeface="Comic Sans MS" panose="030F0702030302020204" pitchFamily="66" charset="0"/>
              </a:rPr>
              <a:t>A timeline shows events, people or objects in chronological order. A timeline can show different periods of time, from a few years to millions of years.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4E4B0E-1DD7-4C0E-A27A-AC6878BFAF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041864" y="3428999"/>
            <a:ext cx="7306322" cy="271434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A36F983-3410-451F-BF0E-B5899A4A92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28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32"/>
    </mc:Choice>
    <mc:Fallback>
      <p:transition spd="slow" advTm="12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3531B40-F986-4EC3-9975-EA120535839B}"/>
              </a:ext>
            </a:extLst>
          </p:cNvPr>
          <p:cNvSpPr txBox="1"/>
          <p:nvPr/>
        </p:nvSpPr>
        <p:spPr>
          <a:xfrm>
            <a:off x="195309" y="692459"/>
            <a:ext cx="100672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In groups, look at the pictures of castles through time and place them in order from oldest to newest.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60B3D2-C532-4439-9700-B57D692C01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156053" y="612560"/>
            <a:ext cx="1840638" cy="177553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9F729D0-91F9-4B1E-86F6-B3591E47E5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6466" y="5088324"/>
            <a:ext cx="1913939" cy="13329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6101CA-79E0-48F5-9961-DE728F4309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0846" y="4731798"/>
            <a:ext cx="1910128" cy="12995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FA1F8C-7A32-48F7-9811-6429110337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42764" y="2388094"/>
            <a:ext cx="1878210" cy="13329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9BFB51E-AC1E-4637-A3BD-FD1A721F4C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6824" y="4450436"/>
            <a:ext cx="1857186" cy="13043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E2BA485-279C-44F6-8393-234EA88838E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03294" y="4409584"/>
            <a:ext cx="1748900" cy="13574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B8C6E0-1CE1-4C4F-91E1-5B1E27EA04A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21688" y="2388094"/>
            <a:ext cx="1843497" cy="1338429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DE6B03A9-5536-4F12-8730-8D6A22827F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0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05"/>
    </mc:Choice>
    <mc:Fallback>
      <p:transition spd="slow" advTm="234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59C1F09-AFB5-49F6-8300-EDE3BE06D46B}"/>
              </a:ext>
            </a:extLst>
          </p:cNvPr>
          <p:cNvSpPr txBox="1"/>
          <p:nvPr/>
        </p:nvSpPr>
        <p:spPr>
          <a:xfrm>
            <a:off x="932155" y="1687133"/>
            <a:ext cx="100639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Now watch this video clip to see if you were right : </a:t>
            </a: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FF000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Castles through the ages - YouTube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03F0CC-1C58-4B34-B1F9-13D998EF6B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154750" y="2681056"/>
            <a:ext cx="5255580" cy="417694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8A99242-6871-4EE3-B609-BE976A3366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21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16"/>
    </mc:Choice>
    <mc:Fallback>
      <p:transition spd="slow" advTm="10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D45FA79-B11A-4F66-BAE7-5C77420FCFE4}"/>
              </a:ext>
            </a:extLst>
          </p:cNvPr>
          <p:cNvSpPr txBox="1"/>
          <p:nvPr/>
        </p:nvSpPr>
        <p:spPr>
          <a:xfrm>
            <a:off x="420105" y="793901"/>
            <a:ext cx="86646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This is the correct order :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7465C8-C517-4ECB-9510-21619E2FD7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52078"/>
            <a:ext cx="1913939" cy="13329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8C503A-96ED-41A3-A1A8-F7172CFB51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501" y="2752078"/>
            <a:ext cx="1910128" cy="129958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91B3586-B993-48C7-8308-05F03E650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8139" y="2780651"/>
            <a:ext cx="1878210" cy="13329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3C3490C-2102-4CC0-BB68-BC2DFC26F1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5064" y="2780651"/>
            <a:ext cx="1857186" cy="13043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F71A5C3-3026-4910-A69A-AC7021336A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9601" y="2827533"/>
            <a:ext cx="1748900" cy="135748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3D918FF-80B3-4B79-81A3-A1311C21A8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29851" y="2827533"/>
            <a:ext cx="1843497" cy="133842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BB56D1E-5E4C-4CA4-B8EC-9CFF005553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7569276" y="585511"/>
            <a:ext cx="2846495" cy="197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576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77465C8-C517-4ECB-9510-21619E2FD7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358" y="2068948"/>
            <a:ext cx="1913939" cy="13329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8C503A-96ED-41A3-A1A8-F7172CFB51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3654" y="2085616"/>
            <a:ext cx="1910128" cy="129958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56024AA-40E6-478F-846A-50959956BB6F}"/>
              </a:ext>
            </a:extLst>
          </p:cNvPr>
          <p:cNvSpPr/>
          <p:nvPr/>
        </p:nvSpPr>
        <p:spPr>
          <a:xfrm>
            <a:off x="639192" y="371513"/>
            <a:ext cx="1143415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Now create your own timeline in your topic books . </a:t>
            </a: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Go across the top of two pages.</a:t>
            </a: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Use the information sheet to add the dates underneath.</a:t>
            </a: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D916E4-2F7E-467E-A0F7-D1B3DE26FD3C}"/>
              </a:ext>
            </a:extLst>
          </p:cNvPr>
          <p:cNvSpPr txBox="1"/>
          <p:nvPr/>
        </p:nvSpPr>
        <p:spPr>
          <a:xfrm>
            <a:off x="135358" y="3472800"/>
            <a:ext cx="93570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Challenge -  answer these questions underneath your timeline:</a:t>
            </a: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Why were the early castles built on hills?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Why were walls and ditches built around castles?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Why were castles later built of stone?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How did drawbridges give extra protection?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Why did walls have towers in them?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51521E7-4864-4C7B-8E9D-7582B27C42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339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394"/>
    </mc:Choice>
    <mc:Fallback>
      <p:transition spd="slow" advTm="393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329D44F97BA64B94C4902B6835F527" ma:contentTypeVersion="11" ma:contentTypeDescription="Create a new document." ma:contentTypeScope="" ma:versionID="51d3381a770773143d2f0129da701e6f">
  <xsd:schema xmlns:xsd="http://www.w3.org/2001/XMLSchema" xmlns:xs="http://www.w3.org/2001/XMLSchema" xmlns:p="http://schemas.microsoft.com/office/2006/metadata/properties" xmlns:ns3="6b13909f-7149-4351-b462-b23c949fd394" targetNamespace="http://schemas.microsoft.com/office/2006/metadata/properties" ma:root="true" ma:fieldsID="8f509bd5b7e9eb9c750d60c9cf3b66c5" ns3:_="">
    <xsd:import namespace="6b13909f-7149-4351-b462-b23c949fd39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13909f-7149-4351-b462-b23c949fd3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23ED99D-0CF5-4FFF-BB3C-6ABFD7DA71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79DD66-2C1F-46DF-8B7C-462135A9A738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6b13909f-7149-4351-b462-b23c949fd394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080A710-BD8A-440C-B283-1559434073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b13909f-7149-4351-b462-b23c949fd3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17131</TotalTime>
  <Words>216</Words>
  <Application>Microsoft Office PowerPoint</Application>
  <PresentationFormat>Widescreen</PresentationFormat>
  <Paragraphs>29</Paragraphs>
  <Slides>10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Key</dc:creator>
  <cp:lastModifiedBy>Andrea Phillippe</cp:lastModifiedBy>
  <cp:revision>50</cp:revision>
  <dcterms:created xsi:type="dcterms:W3CDTF">2021-08-16T20:24:32Z</dcterms:created>
  <dcterms:modified xsi:type="dcterms:W3CDTF">2022-01-25T11:33:02Z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0x010100E7329D44F97BA64B94C4902B6835F527</vt:lpwstr>
  </property>
</Properties>
</file>