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0"/>
  </p:notesMasterIdLst>
  <p:handoutMasterIdLst>
    <p:handoutMasterId r:id="rId21"/>
  </p:handoutMasterIdLst>
  <p:sldIdLst>
    <p:sldId id="258" r:id="rId5"/>
    <p:sldId id="264"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67"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winkl" panose="020B0604020202020204"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397"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3AA"/>
    <a:srgbClr val="4EB2E5"/>
    <a:srgbClr val="FFE000"/>
    <a:srgbClr val="009640"/>
    <a:srgbClr val="ACDDFC"/>
    <a:srgbClr val="996633"/>
    <a:srgbClr val="A76F37"/>
    <a:srgbClr val="B6793C"/>
    <a:srgbClr val="C78E55"/>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3" autoAdjust="0"/>
    <p:restoredTop sz="94660"/>
  </p:normalViewPr>
  <p:slideViewPr>
    <p:cSldViewPr snapToGrid="0" showGuides="1">
      <p:cViewPr varScale="1">
        <p:scale>
          <a:sx n="69" d="100"/>
          <a:sy n="69" d="100"/>
        </p:scale>
        <p:origin x="1278" y="60"/>
      </p:cViewPr>
      <p:guideLst>
        <p:guide orient="horz" pos="2160"/>
        <p:guide pos="2880"/>
        <p:guide pos="340"/>
        <p:guide orient="horz" pos="3974"/>
        <p:guide pos="5397"/>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bg>
      <p:bgPr>
        <a:solidFill>
          <a:srgbClr val="4EB2E5"/>
        </a:solid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pic>
        <p:nvPicPr>
          <p:cNvPr id="4" name="Picture 3">
            <a:extLst>
              <a:ext uri="{FF2B5EF4-FFF2-40B4-BE49-F238E27FC236}">
                <a16:creationId xmlns:a16="http://schemas.microsoft.com/office/drawing/2014/main" id="{FDECB223-E137-4F14-824D-2D887BAC535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8450" b="8915"/>
          <a:stretch/>
        </p:blipFill>
        <p:spPr>
          <a:xfrm flipH="1">
            <a:off x="5085806" y="3439228"/>
            <a:ext cx="3715294" cy="3113972"/>
          </a:xfrm>
          <a:prstGeom prst="rect">
            <a:avLst/>
          </a:prstGeom>
        </p:spPr>
      </p:pic>
    </p:spTree>
    <p:extLst>
      <p:ext uri="{BB962C8B-B14F-4D97-AF65-F5344CB8AC3E}">
        <p14:creationId xmlns:p14="http://schemas.microsoft.com/office/powerpoint/2010/main" val="692193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bg>
      <p:bgPr>
        <a:solidFill>
          <a:srgbClr val="009640"/>
        </a:solid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pic>
        <p:nvPicPr>
          <p:cNvPr id="9" name="Picture 8">
            <a:extLst>
              <a:ext uri="{FF2B5EF4-FFF2-40B4-BE49-F238E27FC236}">
                <a16:creationId xmlns:a16="http://schemas.microsoft.com/office/drawing/2014/main" id="{01AD2E7C-C7FB-4C39-97F5-0A5DDAE34A2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3439228"/>
            <a:ext cx="4058193" cy="3418772"/>
          </a:xfrm>
          <a:prstGeom prst="rect">
            <a:avLst/>
          </a:prstGeom>
        </p:spPr>
      </p:pic>
    </p:spTree>
    <p:extLst>
      <p:ext uri="{BB962C8B-B14F-4D97-AF65-F5344CB8AC3E}">
        <p14:creationId xmlns:p14="http://schemas.microsoft.com/office/powerpoint/2010/main" val="808105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Title and Content">
    <p:bg>
      <p:bgPr>
        <a:solidFill>
          <a:srgbClr val="ED73AA"/>
        </a:solid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pic>
        <p:nvPicPr>
          <p:cNvPr id="4" name="Picture 3">
            <a:extLst>
              <a:ext uri="{FF2B5EF4-FFF2-40B4-BE49-F238E27FC236}">
                <a16:creationId xmlns:a16="http://schemas.microsoft.com/office/drawing/2014/main" id="{FDECB223-E137-4F14-824D-2D887BAC535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6807" b="10030"/>
          <a:stretch/>
        </p:blipFill>
        <p:spPr>
          <a:xfrm flipH="1">
            <a:off x="5085805" y="3439228"/>
            <a:ext cx="3781970" cy="3075872"/>
          </a:xfrm>
          <a:prstGeom prst="rect">
            <a:avLst/>
          </a:prstGeom>
        </p:spPr>
      </p:pic>
    </p:spTree>
    <p:extLst>
      <p:ext uri="{BB962C8B-B14F-4D97-AF65-F5344CB8AC3E}">
        <p14:creationId xmlns:p14="http://schemas.microsoft.com/office/powerpoint/2010/main" val="1741298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Title and Content">
    <p:bg>
      <p:bgPr>
        <a:solidFill>
          <a:srgbClr val="FFE000"/>
        </a:solid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pic>
        <p:nvPicPr>
          <p:cNvPr id="9" name="Picture 8">
            <a:extLst>
              <a:ext uri="{FF2B5EF4-FFF2-40B4-BE49-F238E27FC236}">
                <a16:creationId xmlns:a16="http://schemas.microsoft.com/office/drawing/2014/main" id="{01AD2E7C-C7FB-4C39-97F5-0A5DDAE34A2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3439228"/>
            <a:ext cx="4058193" cy="3418772"/>
          </a:xfrm>
          <a:prstGeom prst="rect">
            <a:avLst/>
          </a:prstGeom>
        </p:spPr>
      </p:pic>
    </p:spTree>
    <p:extLst>
      <p:ext uri="{BB962C8B-B14F-4D97-AF65-F5344CB8AC3E}">
        <p14:creationId xmlns:p14="http://schemas.microsoft.com/office/powerpoint/2010/main" val="508984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9" r:id="rId4"/>
    <p:sldLayoutId id="2147483670" r:id="rId5"/>
    <p:sldLayoutId id="2147483673" r:id="rId6"/>
    <p:sldLayoutId id="2147483674" r:id="rId7"/>
    <p:sldLayoutId id="2147483663" r:id="rId8"/>
    <p:sldLayoutId id="2147483666" r:id="rId9"/>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hyperlink" Target="https://www.twinkl.co.uk/resources/early-years-understanding-the-world/early-years-everyday-life/early-years-ourselves-all-about-me" TargetMode="External"/><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slide" Target="slide9.xml"/><Relationship Id="rId26" Type="http://schemas.openxmlformats.org/officeDocument/2006/relationships/slide" Target="slide14.xml"/><Relationship Id="rId3" Type="http://schemas.openxmlformats.org/officeDocument/2006/relationships/slideLayout" Target="../slideLayouts/slideLayout3.xml"/><Relationship Id="rId21" Type="http://schemas.openxmlformats.org/officeDocument/2006/relationships/slide" Target="slide10.xml"/><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slide" Target="slide13.xml"/><Relationship Id="rId25" Type="http://schemas.openxmlformats.org/officeDocument/2006/relationships/slide" Target="slide8.xml"/><Relationship Id="rId2" Type="http://schemas.openxmlformats.org/officeDocument/2006/relationships/audio" Target="../media/media2.m4a"/><Relationship Id="rId16" Type="http://schemas.openxmlformats.org/officeDocument/2006/relationships/image" Target="../media/image24.png"/><Relationship Id="rId20" Type="http://schemas.openxmlformats.org/officeDocument/2006/relationships/slide" Target="slide12.xml"/><Relationship Id="rId1" Type="http://schemas.microsoft.com/office/2007/relationships/media" Target="../media/media2.m4a"/><Relationship Id="rId6" Type="http://schemas.openxmlformats.org/officeDocument/2006/relationships/image" Target="../media/image14.png"/><Relationship Id="rId11" Type="http://schemas.openxmlformats.org/officeDocument/2006/relationships/image" Target="../media/image19.png"/><Relationship Id="rId24" Type="http://schemas.openxmlformats.org/officeDocument/2006/relationships/slide" Target="slide6.xml"/><Relationship Id="rId5" Type="http://schemas.openxmlformats.org/officeDocument/2006/relationships/image" Target="../media/image13.tiff"/><Relationship Id="rId15" Type="http://schemas.openxmlformats.org/officeDocument/2006/relationships/image" Target="../media/image23.png"/><Relationship Id="rId23" Type="http://schemas.openxmlformats.org/officeDocument/2006/relationships/slide" Target="slide11.xml"/><Relationship Id="rId10" Type="http://schemas.openxmlformats.org/officeDocument/2006/relationships/image" Target="../media/image18.png"/><Relationship Id="rId19" Type="http://schemas.openxmlformats.org/officeDocument/2006/relationships/slide" Target="slide7.xml"/><Relationship Id="rId4" Type="http://schemas.openxmlformats.org/officeDocument/2006/relationships/image" Target="../media/image12.jpg"/><Relationship Id="rId9" Type="http://schemas.openxmlformats.org/officeDocument/2006/relationships/image" Target="../media/image17.png"/><Relationship Id="rId14" Type="http://schemas.openxmlformats.org/officeDocument/2006/relationships/image" Target="../media/image22.png"/><Relationship Id="rId22" Type="http://schemas.openxmlformats.org/officeDocument/2006/relationships/slide" Target="slide5.xml"/><Relationship Id="rId27"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4.xml"/><Relationship Id="rId7" Type="http://schemas.openxmlformats.org/officeDocument/2006/relationships/image" Target="../media/image2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6.jpeg"/><Relationship Id="rId5" Type="http://schemas.openxmlformats.org/officeDocument/2006/relationships/slide" Target="slide3.xml"/><Relationship Id="rId4" Type="http://schemas.openxmlformats.org/officeDocument/2006/relationships/image" Target="../media/image25.jp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5.xml"/><Relationship Id="rId7" Type="http://schemas.openxmlformats.org/officeDocument/2006/relationships/image" Target="../media/image29.jpe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7.png"/><Relationship Id="rId5" Type="http://schemas.openxmlformats.org/officeDocument/2006/relationships/slide" Target="slide3.xml"/><Relationship Id="rId4" Type="http://schemas.openxmlformats.org/officeDocument/2006/relationships/image" Target="../media/image28.jp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6.xml"/><Relationship Id="rId7" Type="http://schemas.openxmlformats.org/officeDocument/2006/relationships/image" Target="../media/image2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0.jpeg"/><Relationship Id="rId5" Type="http://schemas.openxmlformats.org/officeDocument/2006/relationships/slide" Target="slide3.xml"/><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7.xml"/><Relationship Id="rId7" Type="http://schemas.openxmlformats.org/officeDocument/2006/relationships/image" Target="../media/image31.jpe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7.png"/><Relationship Id="rId5" Type="http://schemas.openxmlformats.org/officeDocument/2006/relationships/slide" Target="slide3.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4.xml"/><Relationship Id="rId7" Type="http://schemas.openxmlformats.org/officeDocument/2006/relationships/image" Target="../media/image27.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2.jpeg"/><Relationship Id="rId5" Type="http://schemas.openxmlformats.org/officeDocument/2006/relationships/slide" Target="slide3.xml"/><Relationship Id="rId4" Type="http://schemas.openxmlformats.org/officeDocument/2006/relationships/image" Target="../media/image25.jp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5.xml"/><Relationship Id="rId7" Type="http://schemas.openxmlformats.org/officeDocument/2006/relationships/image" Target="../media/image33.jpe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7.png"/><Relationship Id="rId5" Type="http://schemas.openxmlformats.org/officeDocument/2006/relationships/slide" Target="slide3.xml"/><Relationship Id="rId4" Type="http://schemas.openxmlformats.org/officeDocument/2006/relationships/image" Target="../media/image28.jpg"/></Relationships>
</file>

<file path=ppt/slides/_rels/slide10.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slideLayout" Target="../slideLayouts/slideLayout6.xml"/><Relationship Id="rId7" Type="http://schemas.openxmlformats.org/officeDocument/2006/relationships/slide" Target="slide3.xml"/><Relationship Id="rId12" Type="http://schemas.openxmlformats.org/officeDocument/2006/relationships/image" Target="../media/image7.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5.jpeg"/><Relationship Id="rId11" Type="http://schemas.openxmlformats.org/officeDocument/2006/relationships/image" Target="../media/image27.png"/><Relationship Id="rId5" Type="http://schemas.openxmlformats.org/officeDocument/2006/relationships/image" Target="../media/image34.jpeg"/><Relationship Id="rId10" Type="http://schemas.openxmlformats.org/officeDocument/2006/relationships/image" Target="../media/image38.jpeg"/><Relationship Id="rId4" Type="http://schemas.openxmlformats.org/officeDocument/2006/relationships/image" Target="../media/image12.jpg"/><Relationship Id="rId9" Type="http://schemas.openxmlformats.org/officeDocument/2006/relationships/image" Target="../media/image37.jpeg"/></Relationships>
</file>

<file path=ppt/slides/_rels/slide11.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slideLayout" Target="../slideLayouts/slideLayout7.xml"/><Relationship Id="rId7" Type="http://schemas.openxmlformats.org/officeDocument/2006/relationships/image" Target="../media/image27.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slide" Target="slide3.xml"/><Relationship Id="rId5" Type="http://schemas.openxmlformats.org/officeDocument/2006/relationships/image" Target="../media/image39.jpeg"/><Relationship Id="rId4" Type="http://schemas.openxmlformats.org/officeDocument/2006/relationships/image" Target="../media/image8.jp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slideLayout" Target="../slideLayouts/slideLayout4.xml"/><Relationship Id="rId7" Type="http://schemas.openxmlformats.org/officeDocument/2006/relationships/image" Target="../media/image42.jpe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1.png"/><Relationship Id="rId5" Type="http://schemas.openxmlformats.org/officeDocument/2006/relationships/slide" Target="slide3.xml"/><Relationship Id="rId4" Type="http://schemas.openxmlformats.org/officeDocument/2006/relationships/image" Target="../media/image25.jp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5.xml"/><Relationship Id="rId7" Type="http://schemas.openxmlformats.org/officeDocument/2006/relationships/image" Target="../media/image43.jpe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7.png"/><Relationship Id="rId5" Type="http://schemas.openxmlformats.org/officeDocument/2006/relationships/slide" Target="slide3.xml"/><Relationship Id="rId4" Type="http://schemas.openxmlformats.org/officeDocument/2006/relationships/image" Target="../media/image28.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7.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8.jpg"/></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s/early-years-understanding-the-world/early-years-everyday-life/early-years-ourselves-all-about-me" TargetMode="External"/><Relationship Id="rId2" Type="http://schemas.openxmlformats.org/officeDocument/2006/relationships/image" Target="../media/image46.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5"/>
            <a:extLst>
              <a:ext uri="{FF2B5EF4-FFF2-40B4-BE49-F238E27FC236}">
                <a16:creationId xmlns:a16="http://schemas.microsoft.com/office/drawing/2014/main" id="{AEFF5093-C60A-4160-BD58-79FEDA5A253F}"/>
              </a:ext>
            </a:extLst>
          </p:cNvPr>
          <p:cNvSpPr/>
          <p:nvPr/>
        </p:nvSpPr>
        <p:spPr>
          <a:xfrm>
            <a:off x="131884" y="5996476"/>
            <a:ext cx="1055077" cy="6944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Audio 2">
            <a:hlinkClick r:id="" action="ppaction://media"/>
            <a:extLst>
              <a:ext uri="{FF2B5EF4-FFF2-40B4-BE49-F238E27FC236}">
                <a16:creationId xmlns:a16="http://schemas.microsoft.com/office/drawing/2014/main" id="{58D1765E-E5DE-4B27-B210-1450AE86C4C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211886282"/>
      </p:ext>
    </p:extLst>
  </p:cSld>
  <p:clrMapOvr>
    <a:masterClrMapping/>
  </p:clrMapOvr>
  <mc:AlternateContent xmlns:mc="http://schemas.openxmlformats.org/markup-compatibility/2006">
    <mc:Choice xmlns:p14="http://schemas.microsoft.com/office/powerpoint/2010/main" Requires="p14">
      <p:transition spd="slow" p14:dur="2000" advTm="6925"/>
    </mc:Choice>
    <mc:Fallback>
      <p:transition spd="slow" advTm="69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77BB72D-7E25-4ADE-A5B8-7B43891EF972}"/>
              </a:ext>
            </a:extLst>
          </p:cNvPr>
          <p:cNvPicPr>
            <a:picLocks noChangeAspect="1"/>
          </p:cNvPicPr>
          <p:nvPr/>
        </p:nvPicPr>
        <p:blipFill rotWithShape="1">
          <a:blip r:embed="rId3"/>
          <a:srcRect b="46668"/>
          <a:stretch/>
        </p:blipFill>
        <p:spPr>
          <a:xfrm>
            <a:off x="0" y="3726996"/>
            <a:ext cx="9144000" cy="2971800"/>
          </a:xfrm>
          <a:prstGeom prst="rect">
            <a:avLst/>
          </a:prstGeom>
        </p:spPr>
      </p:pic>
      <p:pic>
        <p:nvPicPr>
          <p:cNvPr id="3" name="Picture 2">
            <a:extLst>
              <a:ext uri="{FF2B5EF4-FFF2-40B4-BE49-F238E27FC236}">
                <a16:creationId xmlns:a16="http://schemas.microsoft.com/office/drawing/2014/main" id="{E6C1F07F-A3DB-4624-94C5-15F7F0F0832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0856"/>
          <a:stretch/>
        </p:blipFill>
        <p:spPr>
          <a:xfrm>
            <a:off x="1705927" y="3235253"/>
            <a:ext cx="5732146" cy="3679102"/>
          </a:xfrm>
          <a:prstGeom prst="rect">
            <a:avLst/>
          </a:prstGeom>
        </p:spPr>
      </p:pic>
      <p:grpSp>
        <p:nvGrpSpPr>
          <p:cNvPr id="19" name="Group 18">
            <a:extLst>
              <a:ext uri="{FF2B5EF4-FFF2-40B4-BE49-F238E27FC236}">
                <a16:creationId xmlns:a16="http://schemas.microsoft.com/office/drawing/2014/main" id="{B0BB84EB-A3D7-40BA-830A-C0B548872D6E}"/>
              </a:ext>
            </a:extLst>
          </p:cNvPr>
          <p:cNvGrpSpPr/>
          <p:nvPr/>
        </p:nvGrpSpPr>
        <p:grpSpPr>
          <a:xfrm>
            <a:off x="1923058" y="558328"/>
            <a:ext cx="5297883" cy="2603218"/>
            <a:chOff x="1923058" y="558328"/>
            <a:chExt cx="5297883" cy="2603218"/>
          </a:xfrm>
        </p:grpSpPr>
        <p:pic>
          <p:nvPicPr>
            <p:cNvPr id="18" name="Picture 17">
              <a:extLst>
                <a:ext uri="{FF2B5EF4-FFF2-40B4-BE49-F238E27FC236}">
                  <a16:creationId xmlns:a16="http://schemas.microsoft.com/office/drawing/2014/main" id="{38001E14-82D7-409C-ACB6-A993CA46C8E8}"/>
                </a:ext>
              </a:extLst>
            </p:cNvPr>
            <p:cNvPicPr>
              <a:picLocks noChangeAspect="1"/>
            </p:cNvPicPr>
            <p:nvPr/>
          </p:nvPicPr>
          <p:blipFill>
            <a:blip r:embed="rId5"/>
            <a:stretch>
              <a:fillRect/>
            </a:stretch>
          </p:blipFill>
          <p:spPr>
            <a:xfrm>
              <a:off x="1923058" y="558328"/>
              <a:ext cx="5297883" cy="2603218"/>
            </a:xfrm>
            <a:prstGeom prst="rect">
              <a:avLst/>
            </a:prstGeom>
          </p:spPr>
        </p:pic>
        <p:sp>
          <p:nvSpPr>
            <p:cNvPr id="17" name="Rectangle 16">
              <a:extLst>
                <a:ext uri="{FF2B5EF4-FFF2-40B4-BE49-F238E27FC236}">
                  <a16:creationId xmlns:a16="http://schemas.microsoft.com/office/drawing/2014/main" id="{2212A988-BBF5-4173-A93E-0B935F83C9BA}"/>
                </a:ext>
              </a:extLst>
            </p:cNvPr>
            <p:cNvSpPr/>
            <p:nvPr/>
          </p:nvSpPr>
          <p:spPr>
            <a:xfrm>
              <a:off x="2825977" y="998698"/>
              <a:ext cx="3503790" cy="1107996"/>
            </a:xfrm>
            <a:prstGeom prst="rect">
              <a:avLst/>
            </a:prstGeom>
          </p:spPr>
          <p:txBody>
            <a:bodyPr wrap="square" lIns="0" tIns="0" rIns="0" bIns="0">
              <a:spAutoFit/>
            </a:bodyPr>
            <a:lstStyle/>
            <a:p>
              <a:pPr algn="ctr"/>
              <a:r>
                <a:rPr lang="en-GB" b="1" dirty="0">
                  <a:solidFill>
                    <a:srgbClr val="ED73AA"/>
                  </a:solidFill>
                </a:rPr>
                <a:t>Hello! Do you want to learn more about the special places in our community? Let’s talk about why they are special.</a:t>
              </a:r>
            </a:p>
          </p:txBody>
        </p:sp>
      </p:grpSp>
      <p:grpSp>
        <p:nvGrpSpPr>
          <p:cNvPr id="22" name="Group 21">
            <a:extLst>
              <a:ext uri="{FF2B5EF4-FFF2-40B4-BE49-F238E27FC236}">
                <a16:creationId xmlns:a16="http://schemas.microsoft.com/office/drawing/2014/main" id="{0198F7F4-6000-422C-91BE-EA8D7BC7DA1E}"/>
              </a:ext>
            </a:extLst>
          </p:cNvPr>
          <p:cNvGrpSpPr/>
          <p:nvPr/>
        </p:nvGrpSpPr>
        <p:grpSpPr>
          <a:xfrm>
            <a:off x="8278027" y="5777716"/>
            <a:ext cx="579422" cy="798249"/>
            <a:chOff x="7988316" y="5792674"/>
            <a:chExt cx="579422" cy="798249"/>
          </a:xfrm>
        </p:grpSpPr>
        <p:sp>
          <p:nvSpPr>
            <p:cNvPr id="21" name="Rectangle 20">
              <a:extLst>
                <a:ext uri="{FF2B5EF4-FFF2-40B4-BE49-F238E27FC236}">
                  <a16:creationId xmlns:a16="http://schemas.microsoft.com/office/drawing/2014/main" id="{354BB4B3-63BA-4DC9-81B2-B13925C2BBBB}"/>
                </a:ext>
              </a:extLst>
            </p:cNvPr>
            <p:cNvSpPr/>
            <p:nvPr/>
          </p:nvSpPr>
          <p:spPr>
            <a:xfrm>
              <a:off x="7988316" y="6156356"/>
              <a:ext cx="579422" cy="434567"/>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GB" sz="1400" b="1" dirty="0"/>
                <a:t>next</a:t>
              </a:r>
            </a:p>
          </p:txBody>
        </p:sp>
        <p:sp>
          <p:nvSpPr>
            <p:cNvPr id="20" name="Action Button: Go Forward or Next 19">
              <a:hlinkClick r:id="" action="ppaction://hlinkshowjump?jump=nextslide" highlightClick="1"/>
              <a:extLst>
                <a:ext uri="{FF2B5EF4-FFF2-40B4-BE49-F238E27FC236}">
                  <a16:creationId xmlns:a16="http://schemas.microsoft.com/office/drawing/2014/main" id="{D145CF0B-3DC7-42ED-89A3-2BBA6DBC70EF}"/>
                </a:ext>
              </a:extLst>
            </p:cNvPr>
            <p:cNvSpPr/>
            <p:nvPr/>
          </p:nvSpPr>
          <p:spPr>
            <a:xfrm>
              <a:off x="7988316" y="5792674"/>
              <a:ext cx="579422" cy="579422"/>
            </a:xfrm>
            <a:prstGeom prst="actionButtonForwardNex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25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1000"/>
                                        <p:tgtEl>
                                          <p:spTgt spid="19"/>
                                        </p:tgtEl>
                                      </p:cBhvr>
                                    </p:animEffect>
                                    <p:anim calcmode="lin" valueType="num">
                                      <p:cBhvr>
                                        <p:cTn id="12" dur="1000" fill="hold"/>
                                        <p:tgtEl>
                                          <p:spTgt spid="19"/>
                                        </p:tgtEl>
                                        <p:attrNameLst>
                                          <p:attrName>ppt_x</p:attrName>
                                        </p:attrNameLst>
                                      </p:cBhvr>
                                      <p:tavLst>
                                        <p:tav tm="0">
                                          <p:val>
                                            <p:strVal val="#ppt_x"/>
                                          </p:val>
                                        </p:tav>
                                        <p:tav tm="100000">
                                          <p:val>
                                            <p:strVal val="#ppt_x"/>
                                          </p:val>
                                        </p:tav>
                                      </p:tavLst>
                                    </p:anim>
                                    <p:anim calcmode="lin" valueType="num">
                                      <p:cBhvr>
                                        <p:cTn id="13" dur="1000" fill="hold"/>
                                        <p:tgtEl>
                                          <p:spTgt spid="19"/>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1" presetClass="entr" presetSubtype="0" fill="hold" nodeType="afterEffect">
                                  <p:stCondLst>
                                    <p:cond delay="25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3219377" y="6300325"/>
            <a:ext cx="2705245" cy="360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t>Click on a place to explore!</a:t>
            </a:r>
          </a:p>
        </p:txBody>
      </p:sp>
      <p:pic>
        <p:nvPicPr>
          <p:cNvPr id="4" name="Picture 3">
            <a:extLst>
              <a:ext uri="{FF2B5EF4-FFF2-40B4-BE49-F238E27FC236}">
                <a16:creationId xmlns:a16="http://schemas.microsoft.com/office/drawing/2014/main" id="{1C5F68C5-5A91-4016-A54B-5FF1CAAA2A4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7313" y="1114957"/>
            <a:ext cx="7139842" cy="5048693"/>
          </a:xfrm>
          <a:prstGeom prst="rect">
            <a:avLst/>
          </a:prstGeom>
        </p:spPr>
      </p:pic>
      <p:pic>
        <p:nvPicPr>
          <p:cNvPr id="8" name="Picture 7">
            <a:extLst>
              <a:ext uri="{FF2B5EF4-FFF2-40B4-BE49-F238E27FC236}">
                <a16:creationId xmlns:a16="http://schemas.microsoft.com/office/drawing/2014/main" id="{B1C3C504-D4FB-48C8-A31D-463FB1877B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3760" y="1151792"/>
            <a:ext cx="623155" cy="824531"/>
          </a:xfrm>
          <a:prstGeom prst="rect">
            <a:avLst/>
          </a:prstGeom>
        </p:spPr>
      </p:pic>
      <p:pic>
        <p:nvPicPr>
          <p:cNvPr id="10" name="Picture 9">
            <a:extLst>
              <a:ext uri="{FF2B5EF4-FFF2-40B4-BE49-F238E27FC236}">
                <a16:creationId xmlns:a16="http://schemas.microsoft.com/office/drawing/2014/main" id="{93B0B311-1769-4AEA-9D1B-4A179C7C09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7505" y="3795793"/>
            <a:ext cx="1271588" cy="548387"/>
          </a:xfrm>
          <a:prstGeom prst="rect">
            <a:avLst/>
          </a:prstGeom>
        </p:spPr>
      </p:pic>
      <p:pic>
        <p:nvPicPr>
          <p:cNvPr id="12" name="Picture 11">
            <a:extLst>
              <a:ext uri="{FF2B5EF4-FFF2-40B4-BE49-F238E27FC236}">
                <a16:creationId xmlns:a16="http://schemas.microsoft.com/office/drawing/2014/main" id="{D2633146-ECA5-4D08-8D00-70DD4751B56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65410" y="2694482"/>
            <a:ext cx="743683" cy="367725"/>
          </a:xfrm>
          <a:prstGeom prst="rect">
            <a:avLst/>
          </a:prstGeom>
        </p:spPr>
      </p:pic>
      <p:pic>
        <p:nvPicPr>
          <p:cNvPr id="14" name="Picture 13">
            <a:extLst>
              <a:ext uri="{FF2B5EF4-FFF2-40B4-BE49-F238E27FC236}">
                <a16:creationId xmlns:a16="http://schemas.microsoft.com/office/drawing/2014/main" id="{4614B1E9-361A-42D6-9CB3-21FF232AEF6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21069" y="4584184"/>
            <a:ext cx="1717934" cy="887944"/>
          </a:xfrm>
          <a:prstGeom prst="rect">
            <a:avLst/>
          </a:prstGeom>
        </p:spPr>
      </p:pic>
      <p:pic>
        <p:nvPicPr>
          <p:cNvPr id="16" name="Picture 15">
            <a:extLst>
              <a:ext uri="{FF2B5EF4-FFF2-40B4-BE49-F238E27FC236}">
                <a16:creationId xmlns:a16="http://schemas.microsoft.com/office/drawing/2014/main" id="{A6A1BC8A-5D89-4BE9-8060-D9F213E6ADA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282611" y="4804765"/>
            <a:ext cx="1097288" cy="974591"/>
          </a:xfrm>
          <a:prstGeom prst="rect">
            <a:avLst/>
          </a:prstGeom>
        </p:spPr>
      </p:pic>
      <p:pic>
        <p:nvPicPr>
          <p:cNvPr id="18" name="Picture 17">
            <a:extLst>
              <a:ext uri="{FF2B5EF4-FFF2-40B4-BE49-F238E27FC236}">
                <a16:creationId xmlns:a16="http://schemas.microsoft.com/office/drawing/2014/main" id="{B8F09B2B-F2DF-4796-A32A-C665E06FA78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132500" y="3677247"/>
            <a:ext cx="826006" cy="803062"/>
          </a:xfrm>
          <a:prstGeom prst="rect">
            <a:avLst/>
          </a:prstGeom>
        </p:spPr>
      </p:pic>
      <p:pic>
        <p:nvPicPr>
          <p:cNvPr id="20" name="Picture 19">
            <a:extLst>
              <a:ext uri="{FF2B5EF4-FFF2-40B4-BE49-F238E27FC236}">
                <a16:creationId xmlns:a16="http://schemas.microsoft.com/office/drawing/2014/main" id="{AA9E7F8C-D26A-44FA-98C1-2F6C7D472AB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338817" y="2324330"/>
            <a:ext cx="819594" cy="847420"/>
          </a:xfrm>
          <a:prstGeom prst="rect">
            <a:avLst/>
          </a:prstGeom>
        </p:spPr>
      </p:pic>
      <p:pic>
        <p:nvPicPr>
          <p:cNvPr id="23" name="Picture 22">
            <a:extLst>
              <a:ext uri="{FF2B5EF4-FFF2-40B4-BE49-F238E27FC236}">
                <a16:creationId xmlns:a16="http://schemas.microsoft.com/office/drawing/2014/main" id="{A478ACBA-971D-4E5B-A938-835C2752789E}"/>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246829" y="1151792"/>
            <a:ext cx="674009" cy="961252"/>
          </a:xfrm>
          <a:prstGeom prst="rect">
            <a:avLst/>
          </a:prstGeom>
        </p:spPr>
      </p:pic>
      <p:sp>
        <p:nvSpPr>
          <p:cNvPr id="34" name="Rectangle 33">
            <a:extLst>
              <a:ext uri="{FF2B5EF4-FFF2-40B4-BE49-F238E27FC236}">
                <a16:creationId xmlns:a16="http://schemas.microsoft.com/office/drawing/2014/main" id="{9CCEFA68-4753-410F-BF6C-42AD151584D3}"/>
              </a:ext>
            </a:extLst>
          </p:cNvPr>
          <p:cNvSpPr/>
          <p:nvPr/>
        </p:nvSpPr>
        <p:spPr>
          <a:xfrm>
            <a:off x="1032481" y="4774223"/>
            <a:ext cx="1411780" cy="931985"/>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79B1E0EF-B173-48F1-A83D-70E4640450CC}"/>
              </a:ext>
            </a:extLst>
          </p:cNvPr>
          <p:cNvSpPr/>
          <p:nvPr/>
        </p:nvSpPr>
        <p:spPr>
          <a:xfrm>
            <a:off x="1082552" y="4823620"/>
            <a:ext cx="376971" cy="824531"/>
          </a:xfrm>
          <a:prstGeom prst="rect">
            <a:avLst/>
          </a:prstGeom>
          <a:solidFill>
            <a:srgbClr val="A76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1F7EB773-F24E-4D95-A2C0-8FDBBBF2D56A}"/>
              </a:ext>
            </a:extLst>
          </p:cNvPr>
          <p:cNvSpPr/>
          <p:nvPr/>
        </p:nvSpPr>
        <p:spPr>
          <a:xfrm>
            <a:off x="1546070" y="4823620"/>
            <a:ext cx="376971" cy="824531"/>
          </a:xfrm>
          <a:prstGeom prst="rect">
            <a:avLst/>
          </a:prstGeom>
          <a:solidFill>
            <a:srgbClr val="A76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D840E85F-0FC0-4E0A-9362-28C3EC63B4CA}"/>
              </a:ext>
            </a:extLst>
          </p:cNvPr>
          <p:cNvSpPr/>
          <p:nvPr/>
        </p:nvSpPr>
        <p:spPr>
          <a:xfrm>
            <a:off x="2009588" y="4823619"/>
            <a:ext cx="376971" cy="824531"/>
          </a:xfrm>
          <a:prstGeom prst="rect">
            <a:avLst/>
          </a:prstGeom>
          <a:solidFill>
            <a:srgbClr val="A76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a:extLst>
              <a:ext uri="{FF2B5EF4-FFF2-40B4-BE49-F238E27FC236}">
                <a16:creationId xmlns:a16="http://schemas.microsoft.com/office/drawing/2014/main" id="{20D63DF0-94F3-45B8-AE2F-AABB13D953F1}"/>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b="33077"/>
          <a:stretch/>
        </p:blipFill>
        <p:spPr>
          <a:xfrm flipH="1">
            <a:off x="1012854" y="4791603"/>
            <a:ext cx="540944" cy="552384"/>
          </a:xfrm>
          <a:prstGeom prst="rect">
            <a:avLst/>
          </a:prstGeom>
        </p:spPr>
      </p:pic>
      <p:pic>
        <p:nvPicPr>
          <p:cNvPr id="39" name="Picture 38">
            <a:extLst>
              <a:ext uri="{FF2B5EF4-FFF2-40B4-BE49-F238E27FC236}">
                <a16:creationId xmlns:a16="http://schemas.microsoft.com/office/drawing/2014/main" id="{DC3A9E7B-4A51-4B3B-BD82-D87874938776}"/>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b="33077"/>
          <a:stretch/>
        </p:blipFill>
        <p:spPr>
          <a:xfrm>
            <a:off x="1012854" y="5085296"/>
            <a:ext cx="540944" cy="552384"/>
          </a:xfrm>
          <a:prstGeom prst="rect">
            <a:avLst/>
          </a:prstGeom>
        </p:spPr>
      </p:pic>
      <p:pic>
        <p:nvPicPr>
          <p:cNvPr id="41" name="Picture 40">
            <a:extLst>
              <a:ext uri="{FF2B5EF4-FFF2-40B4-BE49-F238E27FC236}">
                <a16:creationId xmlns:a16="http://schemas.microsoft.com/office/drawing/2014/main" id="{96BD5617-18F0-45D4-81B6-3FA0B22AAA93}"/>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2" r="-1839" b="47643"/>
          <a:stretch/>
        </p:blipFill>
        <p:spPr>
          <a:xfrm flipH="1">
            <a:off x="1571134" y="5416850"/>
            <a:ext cx="146679" cy="200591"/>
          </a:xfrm>
          <a:prstGeom prst="rect">
            <a:avLst/>
          </a:prstGeom>
        </p:spPr>
      </p:pic>
      <p:pic>
        <p:nvPicPr>
          <p:cNvPr id="42" name="Picture 41">
            <a:extLst>
              <a:ext uri="{FF2B5EF4-FFF2-40B4-BE49-F238E27FC236}">
                <a16:creationId xmlns:a16="http://schemas.microsoft.com/office/drawing/2014/main" id="{76246BBD-85F4-4E46-895B-C9444A9557EE}"/>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2" r="-1839" b="47643"/>
          <a:stretch/>
        </p:blipFill>
        <p:spPr>
          <a:xfrm flipH="1">
            <a:off x="1763241" y="5378429"/>
            <a:ext cx="146679" cy="200591"/>
          </a:xfrm>
          <a:prstGeom prst="rect">
            <a:avLst/>
          </a:prstGeom>
        </p:spPr>
      </p:pic>
      <p:pic>
        <p:nvPicPr>
          <p:cNvPr id="43" name="Picture 42">
            <a:extLst>
              <a:ext uri="{FF2B5EF4-FFF2-40B4-BE49-F238E27FC236}">
                <a16:creationId xmlns:a16="http://schemas.microsoft.com/office/drawing/2014/main" id="{7F22430D-28F9-4648-B033-339B73F73476}"/>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2" r="-1839" b="47643"/>
          <a:stretch/>
        </p:blipFill>
        <p:spPr>
          <a:xfrm flipH="1">
            <a:off x="1572095" y="5129891"/>
            <a:ext cx="146679" cy="200591"/>
          </a:xfrm>
          <a:prstGeom prst="rect">
            <a:avLst/>
          </a:prstGeom>
        </p:spPr>
      </p:pic>
      <p:pic>
        <p:nvPicPr>
          <p:cNvPr id="44" name="Picture 43">
            <a:extLst>
              <a:ext uri="{FF2B5EF4-FFF2-40B4-BE49-F238E27FC236}">
                <a16:creationId xmlns:a16="http://schemas.microsoft.com/office/drawing/2014/main" id="{8B611FA7-900F-4B97-9192-B45672E50EA7}"/>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2" r="-1839" b="47643"/>
          <a:stretch/>
        </p:blipFill>
        <p:spPr>
          <a:xfrm flipH="1">
            <a:off x="1764202" y="5091470"/>
            <a:ext cx="146679" cy="200591"/>
          </a:xfrm>
          <a:prstGeom prst="rect">
            <a:avLst/>
          </a:prstGeom>
        </p:spPr>
      </p:pic>
      <p:pic>
        <p:nvPicPr>
          <p:cNvPr id="45" name="Picture 44">
            <a:extLst>
              <a:ext uri="{FF2B5EF4-FFF2-40B4-BE49-F238E27FC236}">
                <a16:creationId xmlns:a16="http://schemas.microsoft.com/office/drawing/2014/main" id="{6C32E77B-73E2-40A1-83F6-2FA1333B349A}"/>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2" r="-1839" b="47643"/>
          <a:stretch/>
        </p:blipFill>
        <p:spPr>
          <a:xfrm flipH="1">
            <a:off x="1567572" y="4850617"/>
            <a:ext cx="146679" cy="200591"/>
          </a:xfrm>
          <a:prstGeom prst="rect">
            <a:avLst/>
          </a:prstGeom>
        </p:spPr>
      </p:pic>
      <p:pic>
        <p:nvPicPr>
          <p:cNvPr id="46" name="Picture 45">
            <a:extLst>
              <a:ext uri="{FF2B5EF4-FFF2-40B4-BE49-F238E27FC236}">
                <a16:creationId xmlns:a16="http://schemas.microsoft.com/office/drawing/2014/main" id="{6BFBBA93-D129-46AD-9E98-9AF102A61FC5}"/>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2" r="-1839" b="47643"/>
          <a:stretch/>
        </p:blipFill>
        <p:spPr>
          <a:xfrm flipH="1">
            <a:off x="1759679" y="4812196"/>
            <a:ext cx="146679" cy="200591"/>
          </a:xfrm>
          <a:prstGeom prst="rect">
            <a:avLst/>
          </a:prstGeom>
        </p:spPr>
      </p:pic>
      <p:sp>
        <p:nvSpPr>
          <p:cNvPr id="48" name="Rectangle 47">
            <a:extLst>
              <a:ext uri="{FF2B5EF4-FFF2-40B4-BE49-F238E27FC236}">
                <a16:creationId xmlns:a16="http://schemas.microsoft.com/office/drawing/2014/main" id="{E130D440-D10E-4FAB-948E-475606CB00E1}"/>
              </a:ext>
            </a:extLst>
          </p:cNvPr>
          <p:cNvSpPr/>
          <p:nvPr/>
        </p:nvSpPr>
        <p:spPr>
          <a:xfrm>
            <a:off x="6463455" y="1114955"/>
            <a:ext cx="1675548" cy="198567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Single Corner Rounded 46">
            <a:extLst>
              <a:ext uri="{FF2B5EF4-FFF2-40B4-BE49-F238E27FC236}">
                <a16:creationId xmlns:a16="http://schemas.microsoft.com/office/drawing/2014/main" id="{CDC81206-4538-4276-BF14-22584425F4D6}"/>
              </a:ext>
            </a:extLst>
          </p:cNvPr>
          <p:cNvSpPr/>
          <p:nvPr/>
        </p:nvSpPr>
        <p:spPr>
          <a:xfrm rot="10800000">
            <a:off x="6838788" y="1114955"/>
            <a:ext cx="1298365" cy="1290147"/>
          </a:xfrm>
          <a:prstGeom prst="round1Rect">
            <a:avLst>
              <a:gd name="adj" fmla="val 50000"/>
            </a:avLst>
          </a:prstGeom>
          <a:solidFill>
            <a:srgbClr val="18A0DB"/>
          </a:solidFill>
          <a:ln>
            <a:solidFill>
              <a:srgbClr val="ACDD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49">
            <a:extLst>
              <a:ext uri="{FF2B5EF4-FFF2-40B4-BE49-F238E27FC236}">
                <a16:creationId xmlns:a16="http://schemas.microsoft.com/office/drawing/2014/main" id="{31ECFC14-8A5F-4549-BDC1-52C4FDAAF8F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20387164">
            <a:off x="6926088" y="2185877"/>
            <a:ext cx="441372" cy="403071"/>
          </a:xfrm>
          <a:prstGeom prst="rect">
            <a:avLst/>
          </a:prstGeom>
        </p:spPr>
      </p:pic>
      <p:sp>
        <p:nvSpPr>
          <p:cNvPr id="51" name="TextBox 50">
            <a:extLst>
              <a:ext uri="{FF2B5EF4-FFF2-40B4-BE49-F238E27FC236}">
                <a16:creationId xmlns:a16="http://schemas.microsoft.com/office/drawing/2014/main" id="{BD121F5A-07D9-43BA-A42A-772672B21AAC}"/>
              </a:ext>
            </a:extLst>
          </p:cNvPr>
          <p:cNvSpPr txBox="1"/>
          <p:nvPr/>
        </p:nvSpPr>
        <p:spPr>
          <a:xfrm>
            <a:off x="1553798" y="1606139"/>
            <a:ext cx="855295"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woodland</a:t>
            </a:r>
          </a:p>
        </p:txBody>
      </p:sp>
      <p:sp>
        <p:nvSpPr>
          <p:cNvPr id="52" name="TextBox 51">
            <a:extLst>
              <a:ext uri="{FF2B5EF4-FFF2-40B4-BE49-F238E27FC236}">
                <a16:creationId xmlns:a16="http://schemas.microsoft.com/office/drawing/2014/main" id="{D48CD9F0-DD50-4C71-AA84-6C16475AEB41}"/>
              </a:ext>
            </a:extLst>
          </p:cNvPr>
          <p:cNvSpPr txBox="1"/>
          <p:nvPr/>
        </p:nvSpPr>
        <p:spPr>
          <a:xfrm>
            <a:off x="1137505" y="2671706"/>
            <a:ext cx="492635"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park</a:t>
            </a:r>
          </a:p>
        </p:txBody>
      </p:sp>
      <p:sp>
        <p:nvSpPr>
          <p:cNvPr id="53" name="TextBox 52">
            <a:extLst>
              <a:ext uri="{FF2B5EF4-FFF2-40B4-BE49-F238E27FC236}">
                <a16:creationId xmlns:a16="http://schemas.microsoft.com/office/drawing/2014/main" id="{0461E952-0344-405E-B31B-6E9EEA62C856}"/>
              </a:ext>
            </a:extLst>
          </p:cNvPr>
          <p:cNvSpPr txBox="1"/>
          <p:nvPr/>
        </p:nvSpPr>
        <p:spPr>
          <a:xfrm>
            <a:off x="1461649" y="3472007"/>
            <a:ext cx="964394"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playground</a:t>
            </a:r>
          </a:p>
        </p:txBody>
      </p:sp>
      <p:sp>
        <p:nvSpPr>
          <p:cNvPr id="54" name="TextBox 53">
            <a:extLst>
              <a:ext uri="{FF2B5EF4-FFF2-40B4-BE49-F238E27FC236}">
                <a16:creationId xmlns:a16="http://schemas.microsoft.com/office/drawing/2014/main" id="{BEAC2068-C382-4DA5-86CB-69C4B9DD72DA}"/>
              </a:ext>
            </a:extLst>
          </p:cNvPr>
          <p:cNvSpPr txBox="1"/>
          <p:nvPr/>
        </p:nvSpPr>
        <p:spPr>
          <a:xfrm>
            <a:off x="1318837" y="5686502"/>
            <a:ext cx="908923" cy="276999"/>
          </a:xfrm>
          <a:prstGeom prst="rect">
            <a:avLst/>
          </a:prstGeom>
          <a:solidFill>
            <a:schemeClr val="bg1"/>
          </a:solidFill>
          <a:ln w="19050">
            <a:solidFill>
              <a:srgbClr val="996633"/>
            </a:solidFill>
          </a:ln>
        </p:spPr>
        <p:txBody>
          <a:bodyPr wrap="square" rtlCol="0">
            <a:spAutoFit/>
          </a:bodyPr>
          <a:lstStyle/>
          <a:p>
            <a:pPr algn="ctr"/>
            <a:r>
              <a:rPr lang="en-GB" sz="1200" dirty="0"/>
              <a:t>allotments</a:t>
            </a:r>
          </a:p>
        </p:txBody>
      </p:sp>
      <p:sp>
        <p:nvSpPr>
          <p:cNvPr id="55" name="TextBox 54">
            <a:extLst>
              <a:ext uri="{FF2B5EF4-FFF2-40B4-BE49-F238E27FC236}">
                <a16:creationId xmlns:a16="http://schemas.microsoft.com/office/drawing/2014/main" id="{55B8BCB0-8905-4EF5-8486-13BC156F2CF9}"/>
              </a:ext>
            </a:extLst>
          </p:cNvPr>
          <p:cNvSpPr txBox="1"/>
          <p:nvPr/>
        </p:nvSpPr>
        <p:spPr>
          <a:xfrm>
            <a:off x="2955259" y="4823619"/>
            <a:ext cx="683754"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school</a:t>
            </a:r>
          </a:p>
        </p:txBody>
      </p:sp>
      <p:sp>
        <p:nvSpPr>
          <p:cNvPr id="56" name="TextBox 55">
            <a:extLst>
              <a:ext uri="{FF2B5EF4-FFF2-40B4-BE49-F238E27FC236}">
                <a16:creationId xmlns:a16="http://schemas.microsoft.com/office/drawing/2014/main" id="{44E9991D-7E28-4551-895B-99E0EBFAAB77}"/>
              </a:ext>
            </a:extLst>
          </p:cNvPr>
          <p:cNvSpPr txBox="1"/>
          <p:nvPr/>
        </p:nvSpPr>
        <p:spPr>
          <a:xfrm>
            <a:off x="4651796" y="3436684"/>
            <a:ext cx="700088"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library</a:t>
            </a:r>
          </a:p>
        </p:txBody>
      </p:sp>
      <p:sp>
        <p:nvSpPr>
          <p:cNvPr id="57" name="TextBox 56">
            <a:extLst>
              <a:ext uri="{FF2B5EF4-FFF2-40B4-BE49-F238E27FC236}">
                <a16:creationId xmlns:a16="http://schemas.microsoft.com/office/drawing/2014/main" id="{25856166-195A-4646-9A13-10A085D441E8}"/>
              </a:ext>
            </a:extLst>
          </p:cNvPr>
          <p:cNvSpPr txBox="1"/>
          <p:nvPr/>
        </p:nvSpPr>
        <p:spPr>
          <a:xfrm>
            <a:off x="2836472" y="2120108"/>
            <a:ext cx="762232"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museum</a:t>
            </a:r>
          </a:p>
        </p:txBody>
      </p:sp>
      <p:sp>
        <p:nvSpPr>
          <p:cNvPr id="58" name="TextBox 57">
            <a:extLst>
              <a:ext uri="{FF2B5EF4-FFF2-40B4-BE49-F238E27FC236}">
                <a16:creationId xmlns:a16="http://schemas.microsoft.com/office/drawing/2014/main" id="{3A83AD30-1A5E-4E4E-B074-F463C3D892CE}"/>
              </a:ext>
            </a:extLst>
          </p:cNvPr>
          <p:cNvSpPr txBox="1"/>
          <p:nvPr/>
        </p:nvSpPr>
        <p:spPr>
          <a:xfrm>
            <a:off x="5208562" y="2126206"/>
            <a:ext cx="778962" cy="461665"/>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places of worship</a:t>
            </a:r>
          </a:p>
        </p:txBody>
      </p:sp>
      <p:sp>
        <p:nvSpPr>
          <p:cNvPr id="59" name="TextBox 58">
            <a:extLst>
              <a:ext uri="{FF2B5EF4-FFF2-40B4-BE49-F238E27FC236}">
                <a16:creationId xmlns:a16="http://schemas.microsoft.com/office/drawing/2014/main" id="{1C6FAF19-C603-497F-94A0-29EEE1B53900}"/>
              </a:ext>
            </a:extLst>
          </p:cNvPr>
          <p:cNvSpPr txBox="1"/>
          <p:nvPr/>
        </p:nvSpPr>
        <p:spPr>
          <a:xfrm>
            <a:off x="6900522" y="4307184"/>
            <a:ext cx="759028"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hospital</a:t>
            </a:r>
          </a:p>
        </p:txBody>
      </p:sp>
      <p:sp>
        <p:nvSpPr>
          <p:cNvPr id="60" name="TextBox 59">
            <a:extLst>
              <a:ext uri="{FF2B5EF4-FFF2-40B4-BE49-F238E27FC236}">
                <a16:creationId xmlns:a16="http://schemas.microsoft.com/office/drawing/2014/main" id="{826F2433-C64D-4FC7-8986-39B8711D4B31}"/>
              </a:ext>
            </a:extLst>
          </p:cNvPr>
          <p:cNvSpPr txBox="1"/>
          <p:nvPr/>
        </p:nvSpPr>
        <p:spPr>
          <a:xfrm>
            <a:off x="7215030" y="2598627"/>
            <a:ext cx="660160" cy="276999"/>
          </a:xfrm>
          <a:prstGeom prst="rect">
            <a:avLst/>
          </a:prstGeom>
          <a:solidFill>
            <a:schemeClr val="bg1"/>
          </a:solidFill>
          <a:ln w="19050">
            <a:solidFill>
              <a:schemeClr val="accent3">
                <a:lumMod val="75000"/>
              </a:schemeClr>
            </a:solidFill>
          </a:ln>
        </p:spPr>
        <p:txBody>
          <a:bodyPr wrap="square" rtlCol="0">
            <a:spAutoFit/>
          </a:bodyPr>
          <a:lstStyle/>
          <a:p>
            <a:pPr algn="ctr"/>
            <a:r>
              <a:rPr lang="en-GB" sz="1200" dirty="0"/>
              <a:t>beach</a:t>
            </a:r>
          </a:p>
        </p:txBody>
      </p:sp>
      <p:sp>
        <p:nvSpPr>
          <p:cNvPr id="61" name="playground box">
            <a:extLst>
              <a:ext uri="{FF2B5EF4-FFF2-40B4-BE49-F238E27FC236}">
                <a16:creationId xmlns:a16="http://schemas.microsoft.com/office/drawing/2014/main" id="{F61AC870-E805-4C7F-A5D9-5BC1C58C0D04}"/>
              </a:ext>
            </a:extLst>
          </p:cNvPr>
          <p:cNvSpPr/>
          <p:nvPr/>
        </p:nvSpPr>
        <p:spPr>
          <a:xfrm>
            <a:off x="1020538" y="3429000"/>
            <a:ext cx="1460293" cy="9891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park box">
            <a:hlinkClick r:id="rId17" action="ppaction://hlinksldjump"/>
            <a:extLst>
              <a:ext uri="{FF2B5EF4-FFF2-40B4-BE49-F238E27FC236}">
                <a16:creationId xmlns:a16="http://schemas.microsoft.com/office/drawing/2014/main" id="{31A36DC3-8F28-438B-94A8-2F5A2149B7D1}"/>
              </a:ext>
            </a:extLst>
          </p:cNvPr>
          <p:cNvSpPr/>
          <p:nvPr/>
        </p:nvSpPr>
        <p:spPr>
          <a:xfrm>
            <a:off x="1079332" y="2621374"/>
            <a:ext cx="1401499" cy="489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woodland box">
            <a:hlinkClick r:id="rId18" action="ppaction://hlinksldjump"/>
            <a:extLst>
              <a:ext uri="{FF2B5EF4-FFF2-40B4-BE49-F238E27FC236}">
                <a16:creationId xmlns:a16="http://schemas.microsoft.com/office/drawing/2014/main" id="{5737883A-8155-4BC0-9070-8299B2AB6197}"/>
              </a:ext>
            </a:extLst>
          </p:cNvPr>
          <p:cNvSpPr/>
          <p:nvPr/>
        </p:nvSpPr>
        <p:spPr>
          <a:xfrm>
            <a:off x="1063653" y="1114955"/>
            <a:ext cx="1401499" cy="9039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museum box">
            <a:hlinkClick r:id="rId19" action="ppaction://hlinksldjump"/>
            <a:extLst>
              <a:ext uri="{FF2B5EF4-FFF2-40B4-BE49-F238E27FC236}">
                <a16:creationId xmlns:a16="http://schemas.microsoft.com/office/drawing/2014/main" id="{DEB9F573-A268-412A-B56E-EA69C5467671}"/>
              </a:ext>
            </a:extLst>
          </p:cNvPr>
          <p:cNvSpPr/>
          <p:nvPr/>
        </p:nvSpPr>
        <p:spPr>
          <a:xfrm>
            <a:off x="2829872" y="2117143"/>
            <a:ext cx="1336223" cy="1054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library box">
            <a:hlinkClick r:id="rId20" action="ppaction://hlinksldjump"/>
            <a:extLst>
              <a:ext uri="{FF2B5EF4-FFF2-40B4-BE49-F238E27FC236}">
                <a16:creationId xmlns:a16="http://schemas.microsoft.com/office/drawing/2014/main" id="{86CF92A8-4C1F-4D8A-94E0-3B8BDF0140C9}"/>
              </a:ext>
            </a:extLst>
          </p:cNvPr>
          <p:cNvSpPr/>
          <p:nvPr/>
        </p:nvSpPr>
        <p:spPr>
          <a:xfrm>
            <a:off x="4640881" y="3425702"/>
            <a:ext cx="1336223" cy="1054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place of worship box">
            <a:hlinkClick r:id="rId21" action="ppaction://hlinksldjump"/>
            <a:extLst>
              <a:ext uri="{FF2B5EF4-FFF2-40B4-BE49-F238E27FC236}">
                <a16:creationId xmlns:a16="http://schemas.microsoft.com/office/drawing/2014/main" id="{249391A7-5450-49E0-BCAF-5F09C31A79C2}"/>
              </a:ext>
            </a:extLst>
          </p:cNvPr>
          <p:cNvSpPr/>
          <p:nvPr/>
        </p:nvSpPr>
        <p:spPr>
          <a:xfrm>
            <a:off x="5164440" y="1127875"/>
            <a:ext cx="847330" cy="149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hospital box">
            <a:hlinkClick r:id="rId22" action="ppaction://hlinksldjump"/>
            <a:extLst>
              <a:ext uri="{FF2B5EF4-FFF2-40B4-BE49-F238E27FC236}">
                <a16:creationId xmlns:a16="http://schemas.microsoft.com/office/drawing/2014/main" id="{1BAB3477-9B6D-4C76-9F82-A173D8419437}"/>
              </a:ext>
            </a:extLst>
          </p:cNvPr>
          <p:cNvSpPr/>
          <p:nvPr/>
        </p:nvSpPr>
        <p:spPr>
          <a:xfrm>
            <a:off x="6439210" y="4307183"/>
            <a:ext cx="1707478" cy="11649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school box">
            <a:hlinkClick r:id="rId23" action="ppaction://hlinksldjump"/>
            <a:extLst>
              <a:ext uri="{FF2B5EF4-FFF2-40B4-BE49-F238E27FC236}">
                <a16:creationId xmlns:a16="http://schemas.microsoft.com/office/drawing/2014/main" id="{9E368FCA-8C3D-4507-9B30-1E84CB652180}"/>
              </a:ext>
            </a:extLst>
          </p:cNvPr>
          <p:cNvSpPr/>
          <p:nvPr/>
        </p:nvSpPr>
        <p:spPr>
          <a:xfrm>
            <a:off x="2932707" y="4777315"/>
            <a:ext cx="1447192" cy="10020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beach box">
            <a:hlinkClick r:id="rId24" action="ppaction://hlinksldjump"/>
            <a:extLst>
              <a:ext uri="{FF2B5EF4-FFF2-40B4-BE49-F238E27FC236}">
                <a16:creationId xmlns:a16="http://schemas.microsoft.com/office/drawing/2014/main" id="{314DAD70-8921-4CD6-B9C6-72559A0D8EC9}"/>
              </a:ext>
            </a:extLst>
          </p:cNvPr>
          <p:cNvSpPr/>
          <p:nvPr/>
        </p:nvSpPr>
        <p:spPr>
          <a:xfrm>
            <a:off x="6439210" y="1136723"/>
            <a:ext cx="1697943" cy="19856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allotments box">
            <a:hlinkClick r:id="rId25" action="ppaction://hlinksldjump"/>
            <a:extLst>
              <a:ext uri="{FF2B5EF4-FFF2-40B4-BE49-F238E27FC236}">
                <a16:creationId xmlns:a16="http://schemas.microsoft.com/office/drawing/2014/main" id="{C5A928D3-E9C0-45B7-8F1A-C5F235FEA089}"/>
              </a:ext>
            </a:extLst>
          </p:cNvPr>
          <p:cNvSpPr/>
          <p:nvPr/>
        </p:nvSpPr>
        <p:spPr>
          <a:xfrm>
            <a:off x="1025650" y="4774224"/>
            <a:ext cx="1447192" cy="11868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itle 20">
            <a:extLst>
              <a:ext uri="{FF2B5EF4-FFF2-40B4-BE49-F238E27FC236}">
                <a16:creationId xmlns:a16="http://schemas.microsoft.com/office/drawing/2014/main" id="{13D63EA5-A33A-43EC-88F9-033F37059E5D}"/>
              </a:ext>
            </a:extLst>
          </p:cNvPr>
          <p:cNvSpPr>
            <a:spLocks noGrp="1"/>
          </p:cNvSpPr>
          <p:nvPr>
            <p:ph type="title"/>
          </p:nvPr>
        </p:nvSpPr>
        <p:spPr>
          <a:xfrm>
            <a:off x="457198" y="274614"/>
            <a:ext cx="8220075" cy="994306"/>
          </a:xfrm>
        </p:spPr>
        <p:txBody>
          <a:bodyPr/>
          <a:lstStyle/>
          <a:p>
            <a:r>
              <a:rPr lang="en-GB" sz="3600" dirty="0">
                <a:latin typeface="+mn-lt"/>
              </a:rPr>
              <a:t>Special Places</a:t>
            </a:r>
          </a:p>
        </p:txBody>
      </p:sp>
      <p:sp>
        <p:nvSpPr>
          <p:cNvPr id="2" name="Action Button: Go to End 1">
            <a:hlinkClick r:id="rId26" action="ppaction://hlinksldjump" highlightClick="1"/>
            <a:extLst>
              <a:ext uri="{FF2B5EF4-FFF2-40B4-BE49-F238E27FC236}">
                <a16:creationId xmlns:a16="http://schemas.microsoft.com/office/drawing/2014/main" id="{A7F94186-EF73-4763-BBA8-2271205FEBA8}"/>
              </a:ext>
            </a:extLst>
          </p:cNvPr>
          <p:cNvSpPr/>
          <p:nvPr/>
        </p:nvSpPr>
        <p:spPr>
          <a:xfrm>
            <a:off x="8017848" y="6308725"/>
            <a:ext cx="540117" cy="360000"/>
          </a:xfrm>
          <a:prstGeom prst="actionButtonEnd">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Audio 4">
            <a:hlinkClick r:id="" action="ppaction://media"/>
            <a:extLst>
              <a:ext uri="{FF2B5EF4-FFF2-40B4-BE49-F238E27FC236}">
                <a16:creationId xmlns:a16="http://schemas.microsoft.com/office/drawing/2014/main" id="{09AC3A0D-4050-4BF9-9B35-349903E7571C}"/>
              </a:ext>
            </a:extLst>
          </p:cNvPr>
          <p:cNvPicPr>
            <a:picLocks noChangeAspect="1"/>
          </p:cNvPicPr>
          <p:nvPr>
            <a:audioFile r:link="rId2"/>
            <p:extLst>
              <p:ext uri="{DAA4B4D4-6D71-4841-9C94-3DE7FCFB9230}">
                <p14:media xmlns:p14="http://schemas.microsoft.com/office/powerpoint/2010/main" r:embed="rId1"/>
              </p:ext>
            </p:extLst>
          </p:nvPr>
        </p:nvPicPr>
        <p:blipFill>
          <a:blip r:embed="rId2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0579627"/>
      </p:ext>
    </p:extLst>
  </p:cSld>
  <p:clrMapOvr>
    <a:masterClrMapping/>
  </p:clrMapOvr>
  <mc:AlternateContent xmlns:mc="http://schemas.openxmlformats.org/markup-compatibility/2006">
    <mc:Choice xmlns:p14="http://schemas.microsoft.com/office/powerpoint/2010/main" Requires="p14">
      <p:transition spd="slow" p14:dur="2000" advTm="5123"/>
    </mc:Choice>
    <mc:Fallback>
      <p:transition spd="slow" advTm="51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32" presetClass="emph" presetSubtype="0" fill="hold" grpId="0" nodeType="withEffect">
                                  <p:stCondLst>
                                    <p:cond delay="500"/>
                                  </p:stCondLst>
                                  <p:childTnLst>
                                    <p:animRot by="120000">
                                      <p:cBhvr>
                                        <p:cTn id="8" dur="100" fill="hold">
                                          <p:stCondLst>
                                            <p:cond delay="0"/>
                                          </p:stCondLst>
                                        </p:cTn>
                                        <p:tgtEl>
                                          <p:spTgt spid="3"/>
                                        </p:tgtEl>
                                        <p:attrNameLst>
                                          <p:attrName>r</p:attrName>
                                        </p:attrNameLst>
                                      </p:cBhvr>
                                    </p:animRot>
                                    <p:animRot by="-240000">
                                      <p:cBhvr>
                                        <p:cTn id="9" dur="200" fill="hold">
                                          <p:stCondLst>
                                            <p:cond delay="200"/>
                                          </p:stCondLst>
                                        </p:cTn>
                                        <p:tgtEl>
                                          <p:spTgt spid="3"/>
                                        </p:tgtEl>
                                        <p:attrNameLst>
                                          <p:attrName>r</p:attrName>
                                        </p:attrNameLst>
                                      </p:cBhvr>
                                    </p:animRot>
                                    <p:animRot by="240000">
                                      <p:cBhvr>
                                        <p:cTn id="10" dur="200" fill="hold">
                                          <p:stCondLst>
                                            <p:cond delay="400"/>
                                          </p:stCondLst>
                                        </p:cTn>
                                        <p:tgtEl>
                                          <p:spTgt spid="3"/>
                                        </p:tgtEl>
                                        <p:attrNameLst>
                                          <p:attrName>r</p:attrName>
                                        </p:attrNameLst>
                                      </p:cBhvr>
                                    </p:animRot>
                                    <p:animRot by="-240000">
                                      <p:cBhvr>
                                        <p:cTn id="11" dur="200" fill="hold">
                                          <p:stCondLst>
                                            <p:cond delay="600"/>
                                          </p:stCondLst>
                                        </p:cTn>
                                        <p:tgtEl>
                                          <p:spTgt spid="3"/>
                                        </p:tgtEl>
                                        <p:attrNameLst>
                                          <p:attrName>r</p:attrName>
                                        </p:attrNameLst>
                                      </p:cBhvr>
                                    </p:animRot>
                                    <p:animRot by="120000">
                                      <p:cBhvr>
                                        <p:cTn id="12" dur="200" fill="hold">
                                          <p:stCondLst>
                                            <p:cond delay="800"/>
                                          </p:stCondLst>
                                        </p:cTn>
                                        <p:tgtEl>
                                          <p:spTgt spid="3"/>
                                        </p:tgtEl>
                                        <p:attrNameLst>
                                          <p:attrName>r</p:attrName>
                                        </p:attrNameLst>
                                      </p:cBhvr>
                                    </p:animRot>
                                  </p:childTnLst>
                                </p:cTn>
                              </p:par>
                            </p:childTnLst>
                          </p:cTn>
                        </p:par>
                        <p:par>
                          <p:cTn id="13" fill="hold">
                            <p:stCondLst>
                              <p:cond delay="1500"/>
                            </p:stCondLst>
                            <p:childTnLst>
                              <p:par>
                                <p:cTn id="14" presetID="32" presetClass="emph" presetSubtype="0" fill="hold" grpId="1" nodeType="afterEffect">
                                  <p:stCondLst>
                                    <p:cond delay="250"/>
                                  </p:stCondLst>
                                  <p:childTnLst>
                                    <p:animRot by="120000">
                                      <p:cBhvr>
                                        <p:cTn id="15" dur="100" fill="hold">
                                          <p:stCondLst>
                                            <p:cond delay="0"/>
                                          </p:stCondLst>
                                        </p:cTn>
                                        <p:tgtEl>
                                          <p:spTgt spid="3"/>
                                        </p:tgtEl>
                                        <p:attrNameLst>
                                          <p:attrName>r</p:attrName>
                                        </p:attrNameLst>
                                      </p:cBhvr>
                                    </p:animRot>
                                    <p:animRot by="-240000">
                                      <p:cBhvr>
                                        <p:cTn id="16" dur="200" fill="hold">
                                          <p:stCondLst>
                                            <p:cond delay="200"/>
                                          </p:stCondLst>
                                        </p:cTn>
                                        <p:tgtEl>
                                          <p:spTgt spid="3"/>
                                        </p:tgtEl>
                                        <p:attrNameLst>
                                          <p:attrName>r</p:attrName>
                                        </p:attrNameLst>
                                      </p:cBhvr>
                                    </p:animRot>
                                    <p:animRot by="240000">
                                      <p:cBhvr>
                                        <p:cTn id="17" dur="200" fill="hold">
                                          <p:stCondLst>
                                            <p:cond delay="400"/>
                                          </p:stCondLst>
                                        </p:cTn>
                                        <p:tgtEl>
                                          <p:spTgt spid="3"/>
                                        </p:tgtEl>
                                        <p:attrNameLst>
                                          <p:attrName>r</p:attrName>
                                        </p:attrNameLst>
                                      </p:cBhvr>
                                    </p:animRot>
                                    <p:animRot by="-240000">
                                      <p:cBhvr>
                                        <p:cTn id="18" dur="200" fill="hold">
                                          <p:stCondLst>
                                            <p:cond delay="600"/>
                                          </p:stCondLst>
                                        </p:cTn>
                                        <p:tgtEl>
                                          <p:spTgt spid="3"/>
                                        </p:tgtEl>
                                        <p:attrNameLst>
                                          <p:attrName>r</p:attrName>
                                        </p:attrNameLst>
                                      </p:cBhvr>
                                    </p:animRot>
                                    <p:animRot by="120000">
                                      <p:cBhvr>
                                        <p:cTn id="19" dur="200" fill="hold">
                                          <p:stCondLst>
                                            <p:cond delay="8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5"/>
                </p:tgtEl>
              </p:cMediaNode>
            </p:audio>
          </p:childTnLst>
        </p:cTn>
      </p:par>
    </p:tnLst>
    <p:bldLst>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Playground</a:t>
            </a:r>
          </a:p>
        </p:txBody>
      </p:sp>
      <p:sp>
        <p:nvSpPr>
          <p:cNvPr id="2" name="Action Button: Go Home 1">
            <a:hlinkClick r:id="rId5" action="ppaction://hlinksldjump" highlightClick="1"/>
            <a:extLst>
              <a:ext uri="{FF2B5EF4-FFF2-40B4-BE49-F238E27FC236}">
                <a16:creationId xmlns:a16="http://schemas.microsoft.com/office/drawing/2014/main" id="{6279FE70-5536-4313-B77D-95FA55FD5904}"/>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BECD652B-8048-4682-9218-23CC7FA9CDB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2363" y="3431172"/>
            <a:ext cx="4018575" cy="2661654"/>
          </a:xfrm>
          <a:prstGeom prst="rect">
            <a:avLst/>
          </a:prstGeom>
          <a:ln w="28575">
            <a:solidFill>
              <a:schemeClr val="accent5">
                <a:lumMod val="75000"/>
              </a:schemeClr>
            </a:solidFill>
          </a:ln>
        </p:spPr>
      </p:pic>
      <p:pic>
        <p:nvPicPr>
          <p:cNvPr id="8" name="Picture 7">
            <a:extLst>
              <a:ext uri="{FF2B5EF4-FFF2-40B4-BE49-F238E27FC236}">
                <a16:creationId xmlns:a16="http://schemas.microsoft.com/office/drawing/2014/main" id="{094BDE8F-204A-466C-AD37-F0DFF152838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13" name="Group 12">
            <a:extLst>
              <a:ext uri="{FF2B5EF4-FFF2-40B4-BE49-F238E27FC236}">
                <a16:creationId xmlns:a16="http://schemas.microsoft.com/office/drawing/2014/main" id="{1D94FD8F-34E6-4AD0-B496-2B32DA100F98}"/>
              </a:ext>
            </a:extLst>
          </p:cNvPr>
          <p:cNvGrpSpPr/>
          <p:nvPr/>
        </p:nvGrpSpPr>
        <p:grpSpPr>
          <a:xfrm>
            <a:off x="755650" y="1556238"/>
            <a:ext cx="7632700" cy="1921450"/>
            <a:chOff x="755650" y="1556238"/>
            <a:chExt cx="7632700" cy="1921450"/>
          </a:xfrm>
        </p:grpSpPr>
        <p:sp>
          <p:nvSpPr>
            <p:cNvPr id="11" name="Rectangle: Rounded Corners 10">
              <a:extLst>
                <a:ext uri="{FF2B5EF4-FFF2-40B4-BE49-F238E27FC236}">
                  <a16:creationId xmlns:a16="http://schemas.microsoft.com/office/drawing/2014/main" id="{6B0D68AE-54EC-4E97-83D2-C2389D62C80B}"/>
                </a:ext>
              </a:extLst>
            </p:cNvPr>
            <p:cNvSpPr/>
            <p:nvPr/>
          </p:nvSpPr>
          <p:spPr>
            <a:xfrm>
              <a:off x="755650" y="1556238"/>
              <a:ext cx="7632700" cy="1354016"/>
            </a:xfrm>
            <a:prstGeom prst="roundRect">
              <a:avLst>
                <a:gd name="adj" fmla="val 23810"/>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98814" y="1815346"/>
              <a:ext cx="6946438" cy="830997"/>
            </a:xfrm>
            <a:prstGeom prst="rect">
              <a:avLst/>
            </a:prstGeom>
          </p:spPr>
          <p:txBody>
            <a:bodyPr wrap="square" lIns="0" tIns="0" rIns="0" bIns="0">
              <a:spAutoFit/>
            </a:bodyPr>
            <a:lstStyle/>
            <a:p>
              <a:pPr algn="just"/>
              <a:r>
                <a:rPr lang="en-GB" sz="1800" dirty="0">
                  <a:ea typeface="Roboto"/>
                  <a:cs typeface="Roboto"/>
                  <a:sym typeface="Roboto"/>
                </a:rPr>
                <a:t>Playgrounds often have lots of different things to play on, such as slides, swings and climbing frames. </a:t>
              </a:r>
              <a:r>
                <a:rPr lang="en-US" sz="1800" dirty="0">
                  <a:ea typeface="Roboto"/>
                  <a:cs typeface="Roboto"/>
                  <a:sym typeface="Roboto"/>
                </a:rPr>
                <a:t>Why do you think playgrounds are special places?</a:t>
              </a:r>
              <a:endParaRPr lang="en-GB" dirty="0"/>
            </a:p>
          </p:txBody>
        </p:sp>
        <p:sp>
          <p:nvSpPr>
            <p:cNvPr id="12" name="Isosceles Triangle 11">
              <a:extLst>
                <a:ext uri="{FF2B5EF4-FFF2-40B4-BE49-F238E27FC236}">
                  <a16:creationId xmlns:a16="http://schemas.microsoft.com/office/drawing/2014/main" id="{396296E0-53C1-436C-AE43-C3C9AC9179D1}"/>
                </a:ext>
              </a:extLst>
            </p:cNvPr>
            <p:cNvSpPr/>
            <p:nvPr/>
          </p:nvSpPr>
          <p:spPr>
            <a:xfrm rot="9785329">
              <a:off x="6529691" y="2758917"/>
              <a:ext cx="340710" cy="718771"/>
            </a:xfrm>
            <a:prstGeom prst="triangl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Audio 2">
            <a:hlinkClick r:id="" action="ppaction://media"/>
            <a:extLst>
              <a:ext uri="{FF2B5EF4-FFF2-40B4-BE49-F238E27FC236}">
                <a16:creationId xmlns:a16="http://schemas.microsoft.com/office/drawing/2014/main" id="{FA51DA52-1ADF-4C4E-9905-0A1D26CA426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053130043"/>
      </p:ext>
    </p:extLst>
  </p:cSld>
  <p:clrMapOvr>
    <a:masterClrMapping/>
  </p:clrMapOvr>
  <mc:AlternateContent xmlns:mc="http://schemas.openxmlformats.org/markup-compatibility/2006">
    <mc:Choice xmlns:p14="http://schemas.microsoft.com/office/powerpoint/2010/main" Requires="p14">
      <p:transition spd="slow" p14:dur="2000" advTm="11551"/>
    </mc:Choice>
    <mc:Fallback>
      <p:transition spd="slow" advTm="115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42"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750"/>
                                        <p:tgtEl>
                                          <p:spTgt spid="8"/>
                                        </p:tgtEl>
                                      </p:cBhvr>
                                    </p:animEffect>
                                    <p:anim calcmode="lin" valueType="num">
                                      <p:cBhvr>
                                        <p:cTn id="10" dur="750" fill="hold"/>
                                        <p:tgtEl>
                                          <p:spTgt spid="8"/>
                                        </p:tgtEl>
                                        <p:attrNameLst>
                                          <p:attrName>ppt_x</p:attrName>
                                        </p:attrNameLst>
                                      </p:cBhvr>
                                      <p:tavLst>
                                        <p:tav tm="0">
                                          <p:val>
                                            <p:strVal val="#ppt_x"/>
                                          </p:val>
                                        </p:tav>
                                        <p:tav tm="100000">
                                          <p:val>
                                            <p:strVal val="#ppt_x"/>
                                          </p:val>
                                        </p:tav>
                                      </p:tavLst>
                                    </p:anim>
                                    <p:anim calcmode="lin" valueType="num">
                                      <p:cBhvr>
                                        <p:cTn id="11" dur="750" fill="hold"/>
                                        <p:tgtEl>
                                          <p:spTgt spid="8"/>
                                        </p:tgtEl>
                                        <p:attrNameLst>
                                          <p:attrName>ppt_y</p:attrName>
                                        </p:attrNameLst>
                                      </p:cBhvr>
                                      <p:tavLst>
                                        <p:tav tm="0">
                                          <p:val>
                                            <p:strVal val="#ppt_y+.1"/>
                                          </p:val>
                                        </p:tav>
                                        <p:tav tm="100000">
                                          <p:val>
                                            <p:strVal val="#ppt_y"/>
                                          </p:val>
                                        </p:tav>
                                      </p:tavLst>
                                    </p:anim>
                                  </p:childTnLst>
                                </p:cTn>
                              </p:par>
                            </p:childTnLst>
                          </p:cTn>
                        </p:par>
                        <p:par>
                          <p:cTn id="12" fill="hold">
                            <p:stCondLst>
                              <p:cond delay="75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250"/>
                            </p:stCondLst>
                            <p:childTnLst>
                              <p:par>
                                <p:cTn id="17" presetID="4" presetClass="entr" presetSubtype="32"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Hospital</a:t>
            </a:r>
          </a:p>
        </p:txBody>
      </p:sp>
      <p:sp>
        <p:nvSpPr>
          <p:cNvPr id="6" name="Action Button: Go Home 5">
            <a:hlinkClick r:id="rId5" action="ppaction://hlinksldjump" highlightClick="1"/>
            <a:extLst>
              <a:ext uri="{FF2B5EF4-FFF2-40B4-BE49-F238E27FC236}">
                <a16:creationId xmlns:a16="http://schemas.microsoft.com/office/drawing/2014/main" id="{7583F00E-C4BF-4FBD-8ACB-F93F23B44F61}"/>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CF64DD66-0F49-45E5-A1C5-23396739566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32094A4D-8DBE-44AF-A22A-E9F3ACAE3F9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08232" y="3440950"/>
            <a:ext cx="3992196" cy="2651876"/>
          </a:xfrm>
          <a:prstGeom prst="rect">
            <a:avLst/>
          </a:prstGeom>
          <a:ln w="28575">
            <a:solidFill>
              <a:srgbClr val="009640"/>
            </a:solidFill>
          </a:ln>
        </p:spPr>
      </p:pic>
      <p:grpSp>
        <p:nvGrpSpPr>
          <p:cNvPr id="10" name="Group 9">
            <a:extLst>
              <a:ext uri="{FF2B5EF4-FFF2-40B4-BE49-F238E27FC236}">
                <a16:creationId xmlns:a16="http://schemas.microsoft.com/office/drawing/2014/main" id="{367BC824-64B7-4443-848E-9B56C986E8ED}"/>
              </a:ext>
            </a:extLst>
          </p:cNvPr>
          <p:cNvGrpSpPr/>
          <p:nvPr/>
        </p:nvGrpSpPr>
        <p:grpSpPr>
          <a:xfrm>
            <a:off x="755650" y="1556238"/>
            <a:ext cx="7632700" cy="2044334"/>
            <a:chOff x="755650" y="1556238"/>
            <a:chExt cx="7632700" cy="2044334"/>
          </a:xfrm>
        </p:grpSpPr>
        <p:sp>
          <p:nvSpPr>
            <p:cNvPr id="9" name="Rectangle: Rounded Corners 8">
              <a:extLst>
                <a:ext uri="{FF2B5EF4-FFF2-40B4-BE49-F238E27FC236}">
                  <a16:creationId xmlns:a16="http://schemas.microsoft.com/office/drawing/2014/main" id="{1D0C9921-EE94-4E1D-BFD5-3279EF3F89A1}"/>
                </a:ext>
              </a:extLst>
            </p:cNvPr>
            <p:cNvSpPr/>
            <p:nvPr/>
          </p:nvSpPr>
          <p:spPr>
            <a:xfrm>
              <a:off x="755650" y="1556238"/>
              <a:ext cx="7632700" cy="1354016"/>
            </a:xfrm>
            <a:prstGeom prst="roundRect">
              <a:avLst>
                <a:gd name="adj" fmla="val 23810"/>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160807" y="1817747"/>
              <a:ext cx="6830440" cy="830997"/>
            </a:xfrm>
            <a:prstGeom prst="rect">
              <a:avLst/>
            </a:prstGeom>
          </p:spPr>
          <p:txBody>
            <a:bodyPr wrap="square" lIns="0" tIns="0" rIns="0" bIns="0">
              <a:spAutoFit/>
            </a:bodyPr>
            <a:lstStyle/>
            <a:p>
              <a:pPr algn="just"/>
              <a:r>
                <a:rPr lang="en-US" sz="1800" dirty="0">
                  <a:ea typeface="Roboto"/>
                  <a:cs typeface="Roboto"/>
                  <a:sym typeface="Roboto"/>
                </a:rPr>
                <a:t>For some people, a hospital is a special place because it’s where their brother or sister was born. Can you think of any other reasons why a hospital could be a special place in the community?</a:t>
              </a:r>
              <a:endParaRPr lang="en-GB" dirty="0"/>
            </a:p>
          </p:txBody>
        </p:sp>
        <p:sp>
          <p:nvSpPr>
            <p:cNvPr id="11" name="Isosceles Triangle 10">
              <a:extLst>
                <a:ext uri="{FF2B5EF4-FFF2-40B4-BE49-F238E27FC236}">
                  <a16:creationId xmlns:a16="http://schemas.microsoft.com/office/drawing/2014/main" id="{B0EEEA5F-8E4D-47C6-8D37-46581CD69C69}"/>
                </a:ext>
              </a:extLst>
            </p:cNvPr>
            <p:cNvSpPr/>
            <p:nvPr/>
          </p:nvSpPr>
          <p:spPr>
            <a:xfrm rot="11183494">
              <a:off x="3062590" y="2881801"/>
              <a:ext cx="340710" cy="718771"/>
            </a:xfrm>
            <a:prstGeom prst="triangl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Audio 1">
            <a:hlinkClick r:id="" action="ppaction://media"/>
            <a:extLst>
              <a:ext uri="{FF2B5EF4-FFF2-40B4-BE49-F238E27FC236}">
                <a16:creationId xmlns:a16="http://schemas.microsoft.com/office/drawing/2014/main" id="{0BB58599-D628-4C77-AB64-9991BC75DF2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4173219276"/>
      </p:ext>
    </p:extLst>
  </p:cSld>
  <p:clrMapOvr>
    <a:masterClrMapping/>
  </p:clrMapOvr>
  <mc:AlternateContent xmlns:mc="http://schemas.openxmlformats.org/markup-compatibility/2006">
    <mc:Choice xmlns:p14="http://schemas.microsoft.com/office/powerpoint/2010/main" Requires="p14">
      <p:transition spd="slow" p14:dur="2000" advTm="11794"/>
    </mc:Choice>
    <mc:Fallback>
      <p:transition spd="slow" advTm="117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42"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750"/>
                                        <p:tgtEl>
                                          <p:spTgt spid="8"/>
                                        </p:tgtEl>
                                      </p:cBhvr>
                                    </p:animEffect>
                                    <p:anim calcmode="lin" valueType="num">
                                      <p:cBhvr>
                                        <p:cTn id="10" dur="750" fill="hold"/>
                                        <p:tgtEl>
                                          <p:spTgt spid="8"/>
                                        </p:tgtEl>
                                        <p:attrNameLst>
                                          <p:attrName>ppt_x</p:attrName>
                                        </p:attrNameLst>
                                      </p:cBhvr>
                                      <p:tavLst>
                                        <p:tav tm="0">
                                          <p:val>
                                            <p:strVal val="#ppt_x"/>
                                          </p:val>
                                        </p:tav>
                                        <p:tav tm="100000">
                                          <p:val>
                                            <p:strVal val="#ppt_x"/>
                                          </p:val>
                                        </p:tav>
                                      </p:tavLst>
                                    </p:anim>
                                    <p:anim calcmode="lin" valueType="num">
                                      <p:cBhvr>
                                        <p:cTn id="11" dur="750" fill="hold"/>
                                        <p:tgtEl>
                                          <p:spTgt spid="8"/>
                                        </p:tgtEl>
                                        <p:attrNameLst>
                                          <p:attrName>ppt_y</p:attrName>
                                        </p:attrNameLst>
                                      </p:cBhvr>
                                      <p:tavLst>
                                        <p:tav tm="0">
                                          <p:val>
                                            <p:strVal val="#ppt_y+.1"/>
                                          </p:val>
                                        </p:tav>
                                        <p:tav tm="100000">
                                          <p:val>
                                            <p:strVal val="#ppt_y"/>
                                          </p:val>
                                        </p:tav>
                                      </p:tavLst>
                                    </p:anim>
                                  </p:childTnLst>
                                </p:cTn>
                              </p:par>
                            </p:childTnLst>
                          </p:cTn>
                        </p:par>
                        <p:par>
                          <p:cTn id="12" fill="hold">
                            <p:stCondLst>
                              <p:cond delay="75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250"/>
                            </p:stCondLst>
                            <p:childTnLst>
                              <p:par>
                                <p:cTn id="17" presetID="4" presetClass="entr" presetSubtype="32"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Beach</a:t>
            </a:r>
          </a:p>
        </p:txBody>
      </p:sp>
      <p:sp>
        <p:nvSpPr>
          <p:cNvPr id="6" name="Action Button: Go Home 5">
            <a:hlinkClick r:id="rId5" action="ppaction://hlinksldjump" highlightClick="1"/>
            <a:extLst>
              <a:ext uri="{FF2B5EF4-FFF2-40B4-BE49-F238E27FC236}">
                <a16:creationId xmlns:a16="http://schemas.microsoft.com/office/drawing/2014/main" id="{DF41593C-3E00-48B7-B1C1-DD4D383CF633}"/>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E5D2355C-6A55-4681-B1F9-49C1BB6D1E6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3907" y="3578468"/>
            <a:ext cx="3765987" cy="2510658"/>
          </a:xfrm>
          <a:prstGeom prst="rect">
            <a:avLst/>
          </a:prstGeom>
          <a:ln w="28575">
            <a:solidFill>
              <a:srgbClr val="ED73AA"/>
            </a:solidFill>
          </a:ln>
        </p:spPr>
      </p:pic>
      <p:pic>
        <p:nvPicPr>
          <p:cNvPr id="10" name="Picture 9">
            <a:extLst>
              <a:ext uri="{FF2B5EF4-FFF2-40B4-BE49-F238E27FC236}">
                <a16:creationId xmlns:a16="http://schemas.microsoft.com/office/drawing/2014/main" id="{CD7145D3-9B08-4105-83E1-201E303EA51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9" name="Group 8">
            <a:extLst>
              <a:ext uri="{FF2B5EF4-FFF2-40B4-BE49-F238E27FC236}">
                <a16:creationId xmlns:a16="http://schemas.microsoft.com/office/drawing/2014/main" id="{A9414273-C9BC-4981-A4B9-D8C440C9944A}"/>
              </a:ext>
            </a:extLst>
          </p:cNvPr>
          <p:cNvGrpSpPr/>
          <p:nvPr/>
        </p:nvGrpSpPr>
        <p:grpSpPr>
          <a:xfrm>
            <a:off x="755650" y="1345225"/>
            <a:ext cx="7632700" cy="2583493"/>
            <a:chOff x="755650" y="1345225"/>
            <a:chExt cx="7632700" cy="2583493"/>
          </a:xfrm>
        </p:grpSpPr>
        <p:sp>
          <p:nvSpPr>
            <p:cNvPr id="8" name="Rectangle: Rounded Corners 7">
              <a:extLst>
                <a:ext uri="{FF2B5EF4-FFF2-40B4-BE49-F238E27FC236}">
                  <a16:creationId xmlns:a16="http://schemas.microsoft.com/office/drawing/2014/main" id="{EEB7A369-3E6F-4FC4-8F3B-9241AD857222}"/>
                </a:ext>
              </a:extLst>
            </p:cNvPr>
            <p:cNvSpPr/>
            <p:nvPr/>
          </p:nvSpPr>
          <p:spPr>
            <a:xfrm>
              <a:off x="755650" y="1345225"/>
              <a:ext cx="7632700" cy="1934308"/>
            </a:xfrm>
            <a:prstGeom prst="roundRect">
              <a:avLst>
                <a:gd name="adj" fmla="val 16992"/>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56947" y="1527549"/>
              <a:ext cx="7032265" cy="1569660"/>
            </a:xfrm>
            <a:prstGeom prst="rect">
              <a:avLst/>
            </a:prstGeom>
          </p:spPr>
          <p:txBody>
            <a:bodyPr wrap="square" lIns="0" tIns="0" rIns="0" bIns="0">
              <a:spAutoFit/>
            </a:bodyPr>
            <a:lstStyle/>
            <a:p>
              <a:pPr marL="0" lvl="0" indent="0" algn="just" rtl="0">
                <a:spcBef>
                  <a:spcPts val="0"/>
                </a:spcBef>
                <a:spcAft>
                  <a:spcPts val="0"/>
                </a:spcAft>
                <a:buNone/>
              </a:pPr>
              <a:r>
                <a:rPr lang="en-GB" sz="1700" dirty="0">
                  <a:ea typeface="Roboto"/>
                  <a:cs typeface="Roboto"/>
                  <a:sym typeface="Roboto"/>
                </a:rPr>
                <a:t>Some people live near the beach, which means they can often go and visit it. This makes it a special place for their community. At the beach, you can walk, swim, relax and have lots of fun. A beach also has lots of plants and creatures that live there, such as crabs, starfish and jellyfish.</a:t>
              </a:r>
            </a:p>
            <a:p>
              <a:pPr marL="0" lvl="0" indent="0" algn="just" rtl="0">
                <a:spcBef>
                  <a:spcPts val="0"/>
                </a:spcBef>
                <a:spcAft>
                  <a:spcPts val="0"/>
                </a:spcAft>
                <a:buNone/>
              </a:pPr>
              <a:endParaRPr lang="en-GB" sz="1700" dirty="0">
                <a:ea typeface="Roboto"/>
                <a:cs typeface="Roboto"/>
                <a:sym typeface="Roboto"/>
              </a:endParaRPr>
            </a:p>
            <a:p>
              <a:pPr marL="0" lvl="0" indent="0" algn="just" rtl="0">
                <a:spcBef>
                  <a:spcPts val="0"/>
                </a:spcBef>
                <a:spcAft>
                  <a:spcPts val="0"/>
                </a:spcAft>
                <a:buNone/>
              </a:pPr>
              <a:r>
                <a:rPr lang="en-GB" sz="1700" dirty="0">
                  <a:ea typeface="Roboto"/>
                  <a:cs typeface="Roboto"/>
                  <a:sym typeface="Roboto"/>
                </a:rPr>
                <a:t>Have you ever been to a beach? What did you do when you were there?</a:t>
              </a:r>
              <a:endParaRPr lang="en-GB" sz="1700" dirty="0"/>
            </a:p>
          </p:txBody>
        </p:sp>
        <p:sp>
          <p:nvSpPr>
            <p:cNvPr id="11" name="Isosceles Triangle 10">
              <a:extLst>
                <a:ext uri="{FF2B5EF4-FFF2-40B4-BE49-F238E27FC236}">
                  <a16:creationId xmlns:a16="http://schemas.microsoft.com/office/drawing/2014/main" id="{296E4152-FC87-45F2-966B-DD8680B98F33}"/>
                </a:ext>
              </a:extLst>
            </p:cNvPr>
            <p:cNvSpPr/>
            <p:nvPr/>
          </p:nvSpPr>
          <p:spPr>
            <a:xfrm rot="9785329">
              <a:off x="7504254" y="3209947"/>
              <a:ext cx="340710" cy="718771"/>
            </a:xfrm>
            <a:prstGeom prst="triangl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Audio 1">
            <a:hlinkClick r:id="" action="ppaction://media"/>
            <a:extLst>
              <a:ext uri="{FF2B5EF4-FFF2-40B4-BE49-F238E27FC236}">
                <a16:creationId xmlns:a16="http://schemas.microsoft.com/office/drawing/2014/main" id="{8599766E-A9F9-4D61-AE44-23F7E482E2A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168740868"/>
      </p:ext>
    </p:extLst>
  </p:cSld>
  <p:clrMapOvr>
    <a:masterClrMapping/>
  </p:clrMapOvr>
  <mc:AlternateContent xmlns:mc="http://schemas.openxmlformats.org/markup-compatibility/2006">
    <mc:Choice xmlns:p14="http://schemas.microsoft.com/office/powerpoint/2010/main" Requires="p14">
      <p:transition spd="slow" p14:dur="2000" advTm="22505"/>
    </mc:Choice>
    <mc:Fallback>
      <p:transition spd="slow" advTm="225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42"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fade">
                                      <p:cBhvr>
                                        <p:cTn id="9" dur="750"/>
                                        <p:tgtEl>
                                          <p:spTgt spid="10"/>
                                        </p:tgtEl>
                                      </p:cBhvr>
                                    </p:animEffect>
                                    <p:anim calcmode="lin" valueType="num">
                                      <p:cBhvr>
                                        <p:cTn id="10" dur="750" fill="hold"/>
                                        <p:tgtEl>
                                          <p:spTgt spid="10"/>
                                        </p:tgtEl>
                                        <p:attrNameLst>
                                          <p:attrName>ppt_x</p:attrName>
                                        </p:attrNameLst>
                                      </p:cBhvr>
                                      <p:tavLst>
                                        <p:tav tm="0">
                                          <p:val>
                                            <p:strVal val="#ppt_x"/>
                                          </p:val>
                                        </p:tav>
                                        <p:tav tm="100000">
                                          <p:val>
                                            <p:strVal val="#ppt_x"/>
                                          </p:val>
                                        </p:tav>
                                      </p:tavLst>
                                    </p:anim>
                                    <p:anim calcmode="lin" valueType="num">
                                      <p:cBhvr>
                                        <p:cTn id="11" dur="750" fill="hold"/>
                                        <p:tgtEl>
                                          <p:spTgt spid="10"/>
                                        </p:tgtEl>
                                        <p:attrNameLst>
                                          <p:attrName>ppt_y</p:attrName>
                                        </p:attrNameLst>
                                      </p:cBhvr>
                                      <p:tavLst>
                                        <p:tav tm="0">
                                          <p:val>
                                            <p:strVal val="#ppt_y+.1"/>
                                          </p:val>
                                        </p:tav>
                                        <p:tav tm="100000">
                                          <p:val>
                                            <p:strVal val="#ppt_y"/>
                                          </p:val>
                                        </p:tav>
                                      </p:tavLst>
                                    </p:anim>
                                  </p:childTnLst>
                                </p:cTn>
                              </p:par>
                            </p:childTnLst>
                          </p:cTn>
                        </p:par>
                        <p:par>
                          <p:cTn id="12" fill="hold">
                            <p:stCondLst>
                              <p:cond delay="75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250"/>
                            </p:stCondLst>
                            <p:childTnLst>
                              <p:par>
                                <p:cTn id="17" presetID="4" presetClass="entr" presetSubtype="32"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Museum</a:t>
            </a:r>
          </a:p>
        </p:txBody>
      </p:sp>
      <p:sp>
        <p:nvSpPr>
          <p:cNvPr id="6" name="Action Button: Go Home 5">
            <a:hlinkClick r:id="rId5" action="ppaction://hlinksldjump" highlightClick="1"/>
            <a:extLst>
              <a:ext uri="{FF2B5EF4-FFF2-40B4-BE49-F238E27FC236}">
                <a16:creationId xmlns:a16="http://schemas.microsoft.com/office/drawing/2014/main" id="{A258831F-4B81-49C9-B5D4-D1B0CEC594D7}"/>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8C1A817C-24A9-4FDE-AD02-9C9B811F7BF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181EA9F8-6249-4EB7-91B2-BF2856B3BDC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4697" b="26868"/>
          <a:stretch/>
        </p:blipFill>
        <p:spPr>
          <a:xfrm>
            <a:off x="4367285" y="3103685"/>
            <a:ext cx="3836424" cy="2989140"/>
          </a:xfrm>
          <a:prstGeom prst="rect">
            <a:avLst/>
          </a:prstGeom>
          <a:ln w="28575">
            <a:solidFill>
              <a:schemeClr val="accent3">
                <a:lumMod val="75000"/>
              </a:schemeClr>
            </a:solidFill>
          </a:ln>
        </p:spPr>
      </p:pic>
      <p:grpSp>
        <p:nvGrpSpPr>
          <p:cNvPr id="9" name="Group 8">
            <a:extLst>
              <a:ext uri="{FF2B5EF4-FFF2-40B4-BE49-F238E27FC236}">
                <a16:creationId xmlns:a16="http://schemas.microsoft.com/office/drawing/2014/main" id="{EBC5691A-0023-4BB2-AEE0-F1BDB1DBC661}"/>
              </a:ext>
            </a:extLst>
          </p:cNvPr>
          <p:cNvGrpSpPr/>
          <p:nvPr/>
        </p:nvGrpSpPr>
        <p:grpSpPr>
          <a:xfrm>
            <a:off x="665956" y="1600651"/>
            <a:ext cx="7812088" cy="1814539"/>
            <a:chOff x="665956" y="1600651"/>
            <a:chExt cx="7812088" cy="1814539"/>
          </a:xfrm>
        </p:grpSpPr>
        <p:sp>
          <p:nvSpPr>
            <p:cNvPr id="8" name="Rectangle: Rounded Corners 7">
              <a:extLst>
                <a:ext uri="{FF2B5EF4-FFF2-40B4-BE49-F238E27FC236}">
                  <a16:creationId xmlns:a16="http://schemas.microsoft.com/office/drawing/2014/main" id="{8237F72F-1D1A-4E16-B47C-6D1F2D6096F8}"/>
                </a:ext>
              </a:extLst>
            </p:cNvPr>
            <p:cNvSpPr/>
            <p:nvPr/>
          </p:nvSpPr>
          <p:spPr>
            <a:xfrm>
              <a:off x="665956" y="1600651"/>
              <a:ext cx="7812088" cy="1126660"/>
            </a:xfrm>
            <a:prstGeom prst="roundRect">
              <a:avLst>
                <a:gd name="adj" fmla="val 2381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14011" y="1739691"/>
              <a:ext cx="7315978" cy="830997"/>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Some communities have museums. It can be a special place because you can find out what your local area was like in the past. Does your community have a museum? Have you ever visited one?</a:t>
              </a:r>
            </a:p>
          </p:txBody>
        </p:sp>
        <p:sp>
          <p:nvSpPr>
            <p:cNvPr id="10" name="Isosceles Triangle 9">
              <a:extLst>
                <a:ext uri="{FF2B5EF4-FFF2-40B4-BE49-F238E27FC236}">
                  <a16:creationId xmlns:a16="http://schemas.microsoft.com/office/drawing/2014/main" id="{20ED85DD-B88D-4C1B-80C0-8DB717CD4AF0}"/>
                </a:ext>
              </a:extLst>
            </p:cNvPr>
            <p:cNvSpPr/>
            <p:nvPr/>
          </p:nvSpPr>
          <p:spPr>
            <a:xfrm rot="11183494">
              <a:off x="862316" y="2696419"/>
              <a:ext cx="340710" cy="718771"/>
            </a:xfrm>
            <a:prstGeom prst="triangl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Audio 1">
            <a:hlinkClick r:id="" action="ppaction://media"/>
            <a:extLst>
              <a:ext uri="{FF2B5EF4-FFF2-40B4-BE49-F238E27FC236}">
                <a16:creationId xmlns:a16="http://schemas.microsoft.com/office/drawing/2014/main" id="{8C679F82-BC51-41F9-B22D-7FEBCEB5939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998947544"/>
      </p:ext>
    </p:extLst>
  </p:cSld>
  <p:clrMapOvr>
    <a:masterClrMapping/>
  </p:clrMapOvr>
  <mc:AlternateContent xmlns:mc="http://schemas.openxmlformats.org/markup-compatibility/2006">
    <mc:Choice xmlns:p14="http://schemas.microsoft.com/office/powerpoint/2010/main" Requires="p14">
      <p:transition spd="slow" p14:dur="2000" advTm="13528"/>
    </mc:Choice>
    <mc:Fallback>
      <p:transition spd="slow" advTm="13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42"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fade">
                                      <p:cBhvr>
                                        <p:cTn id="9" dur="1000"/>
                                        <p:tgtEl>
                                          <p:spTgt spid="7"/>
                                        </p:tgtEl>
                                      </p:cBhvr>
                                    </p:animEffect>
                                    <p:anim calcmode="lin" valueType="num">
                                      <p:cBhvr>
                                        <p:cTn id="10" dur="1000" fill="hold"/>
                                        <p:tgtEl>
                                          <p:spTgt spid="7"/>
                                        </p:tgtEl>
                                        <p:attrNameLst>
                                          <p:attrName>ppt_x</p:attrName>
                                        </p:attrNameLst>
                                      </p:cBhvr>
                                      <p:tavLst>
                                        <p:tav tm="0">
                                          <p:val>
                                            <p:strVal val="#ppt_x"/>
                                          </p:val>
                                        </p:tav>
                                        <p:tav tm="100000">
                                          <p:val>
                                            <p:strVal val="#ppt_x"/>
                                          </p:val>
                                        </p:tav>
                                      </p:tavLst>
                                    </p:anim>
                                    <p:anim calcmode="lin" valueType="num">
                                      <p:cBhvr>
                                        <p:cTn id="11" dur="1000" fill="hold"/>
                                        <p:tgtEl>
                                          <p:spTgt spid="7"/>
                                        </p:tgtEl>
                                        <p:attrNameLst>
                                          <p:attrName>ppt_y</p:attrName>
                                        </p:attrNameLst>
                                      </p:cBhvr>
                                      <p:tavLst>
                                        <p:tav tm="0">
                                          <p:val>
                                            <p:strVal val="#ppt_y+.1"/>
                                          </p:val>
                                        </p:tav>
                                        <p:tav tm="100000">
                                          <p:val>
                                            <p:strVal val="#ppt_y"/>
                                          </p:val>
                                        </p:tav>
                                      </p:tavLst>
                                    </p:anim>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4" presetClass="entr" presetSubtype="32"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Allotments</a:t>
            </a:r>
          </a:p>
        </p:txBody>
      </p:sp>
      <p:sp>
        <p:nvSpPr>
          <p:cNvPr id="6" name="Action Button: Go Home 5">
            <a:hlinkClick r:id="rId5" action="ppaction://hlinksldjump" highlightClick="1"/>
            <a:extLst>
              <a:ext uri="{FF2B5EF4-FFF2-40B4-BE49-F238E27FC236}">
                <a16:creationId xmlns:a16="http://schemas.microsoft.com/office/drawing/2014/main" id="{4441D108-A1DF-4A3F-971D-447A34E64094}"/>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95FDF000-8320-4A23-B6CC-EE2BC11805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6137" y="3428999"/>
            <a:ext cx="3551766" cy="2663825"/>
          </a:xfrm>
          <a:prstGeom prst="rect">
            <a:avLst/>
          </a:prstGeom>
          <a:ln w="28575">
            <a:solidFill>
              <a:schemeClr val="accent5">
                <a:lumMod val="75000"/>
              </a:schemeClr>
            </a:solidFill>
          </a:ln>
        </p:spPr>
      </p:pic>
      <p:pic>
        <p:nvPicPr>
          <p:cNvPr id="10" name="Picture 9">
            <a:extLst>
              <a:ext uri="{FF2B5EF4-FFF2-40B4-BE49-F238E27FC236}">
                <a16:creationId xmlns:a16="http://schemas.microsoft.com/office/drawing/2014/main" id="{C58F46A7-14FA-4139-8B1F-F0F9B82C980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9" name="Group 8">
            <a:extLst>
              <a:ext uri="{FF2B5EF4-FFF2-40B4-BE49-F238E27FC236}">
                <a16:creationId xmlns:a16="http://schemas.microsoft.com/office/drawing/2014/main" id="{D4D3D3B1-A55D-4530-9F12-91D14D17FC91}"/>
              </a:ext>
            </a:extLst>
          </p:cNvPr>
          <p:cNvGrpSpPr/>
          <p:nvPr/>
        </p:nvGrpSpPr>
        <p:grpSpPr>
          <a:xfrm>
            <a:off x="755650" y="1473201"/>
            <a:ext cx="7632700" cy="2237643"/>
            <a:chOff x="755650" y="1473201"/>
            <a:chExt cx="7632700" cy="2237643"/>
          </a:xfrm>
        </p:grpSpPr>
        <p:sp>
          <p:nvSpPr>
            <p:cNvPr id="8" name="Rectangle: Rounded Corners 7">
              <a:extLst>
                <a:ext uri="{FF2B5EF4-FFF2-40B4-BE49-F238E27FC236}">
                  <a16:creationId xmlns:a16="http://schemas.microsoft.com/office/drawing/2014/main" id="{1380494D-36D4-44B2-AE03-503FDB35D58D}"/>
                </a:ext>
              </a:extLst>
            </p:cNvPr>
            <p:cNvSpPr/>
            <p:nvPr/>
          </p:nvSpPr>
          <p:spPr>
            <a:xfrm>
              <a:off x="755650" y="1473201"/>
              <a:ext cx="7632700" cy="1591408"/>
            </a:xfrm>
            <a:prstGeom prst="roundRect">
              <a:avLst>
                <a:gd name="adj" fmla="val 2215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116059" y="1714907"/>
              <a:ext cx="6902351" cy="1107996"/>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Some communities have allotments. These are special places where you can enjoy gardening in the fresh air and grow food to eat. Some of the food grown here can be shared with other people in the community. Does your community have any gardens or allotments?</a:t>
              </a:r>
            </a:p>
          </p:txBody>
        </p:sp>
        <p:sp>
          <p:nvSpPr>
            <p:cNvPr id="11" name="Isosceles Triangle 10">
              <a:extLst>
                <a:ext uri="{FF2B5EF4-FFF2-40B4-BE49-F238E27FC236}">
                  <a16:creationId xmlns:a16="http://schemas.microsoft.com/office/drawing/2014/main" id="{1799631B-6BCA-4295-AB5A-85088A1F9FCE}"/>
                </a:ext>
              </a:extLst>
            </p:cNvPr>
            <p:cNvSpPr/>
            <p:nvPr/>
          </p:nvSpPr>
          <p:spPr>
            <a:xfrm rot="9785329">
              <a:off x="7425563" y="2992073"/>
              <a:ext cx="340710" cy="718771"/>
            </a:xfrm>
            <a:prstGeom prst="triangl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Audio 1">
            <a:hlinkClick r:id="" action="ppaction://media"/>
            <a:extLst>
              <a:ext uri="{FF2B5EF4-FFF2-40B4-BE49-F238E27FC236}">
                <a16:creationId xmlns:a16="http://schemas.microsoft.com/office/drawing/2014/main" id="{DAB36F4D-7FA3-43C0-9782-F0720943586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865577062"/>
      </p:ext>
    </p:extLst>
  </p:cSld>
  <p:clrMapOvr>
    <a:masterClrMapping/>
  </p:clrMapOvr>
  <mc:AlternateContent xmlns:mc="http://schemas.openxmlformats.org/markup-compatibility/2006">
    <mc:Choice xmlns:p14="http://schemas.microsoft.com/office/powerpoint/2010/main" Requires="p14">
      <p:transition spd="slow" p14:dur="2000" advTm="16156"/>
    </mc:Choice>
    <mc:Fallback>
      <p:transition spd="slow" advTm="161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42"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fade">
                                      <p:cBhvr>
                                        <p:cTn id="9" dur="750"/>
                                        <p:tgtEl>
                                          <p:spTgt spid="10"/>
                                        </p:tgtEl>
                                      </p:cBhvr>
                                    </p:animEffect>
                                    <p:anim calcmode="lin" valueType="num">
                                      <p:cBhvr>
                                        <p:cTn id="10" dur="750" fill="hold"/>
                                        <p:tgtEl>
                                          <p:spTgt spid="10"/>
                                        </p:tgtEl>
                                        <p:attrNameLst>
                                          <p:attrName>ppt_x</p:attrName>
                                        </p:attrNameLst>
                                      </p:cBhvr>
                                      <p:tavLst>
                                        <p:tav tm="0">
                                          <p:val>
                                            <p:strVal val="#ppt_x"/>
                                          </p:val>
                                        </p:tav>
                                        <p:tav tm="100000">
                                          <p:val>
                                            <p:strVal val="#ppt_x"/>
                                          </p:val>
                                        </p:tav>
                                      </p:tavLst>
                                    </p:anim>
                                    <p:anim calcmode="lin" valueType="num">
                                      <p:cBhvr>
                                        <p:cTn id="11" dur="750" fill="hold"/>
                                        <p:tgtEl>
                                          <p:spTgt spid="10"/>
                                        </p:tgtEl>
                                        <p:attrNameLst>
                                          <p:attrName>ppt_y</p:attrName>
                                        </p:attrNameLst>
                                      </p:cBhvr>
                                      <p:tavLst>
                                        <p:tav tm="0">
                                          <p:val>
                                            <p:strVal val="#ppt_y+.1"/>
                                          </p:val>
                                        </p:tav>
                                        <p:tav tm="100000">
                                          <p:val>
                                            <p:strVal val="#ppt_y"/>
                                          </p:val>
                                        </p:tav>
                                      </p:tavLst>
                                    </p:anim>
                                  </p:childTnLst>
                                </p:cTn>
                              </p:par>
                            </p:childTnLst>
                          </p:cTn>
                        </p:par>
                        <p:par>
                          <p:cTn id="12" fill="hold">
                            <p:stCondLst>
                              <p:cond delay="75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250"/>
                            </p:stCondLst>
                            <p:childTnLst>
                              <p:par>
                                <p:cTn id="17" presetID="4" presetClass="entr" presetSubtype="32"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Woodland</a:t>
            </a:r>
          </a:p>
        </p:txBody>
      </p:sp>
      <p:sp>
        <p:nvSpPr>
          <p:cNvPr id="6" name="Action Button: Go Home 5">
            <a:hlinkClick r:id="rId5" action="ppaction://hlinksldjump" highlightClick="1"/>
            <a:extLst>
              <a:ext uri="{FF2B5EF4-FFF2-40B4-BE49-F238E27FC236}">
                <a16:creationId xmlns:a16="http://schemas.microsoft.com/office/drawing/2014/main" id="{6CDE7219-574B-404A-BCBB-0DE96528BDD9}"/>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1F01EF5B-73F5-433F-87FC-41EA42D8420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6A60506F-8CAF-455C-861C-319391D5DDF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69776" y="3547008"/>
            <a:ext cx="3860110" cy="2635732"/>
          </a:xfrm>
          <a:prstGeom prst="rect">
            <a:avLst/>
          </a:prstGeom>
          <a:ln w="28575">
            <a:solidFill>
              <a:srgbClr val="009640"/>
            </a:solidFill>
          </a:ln>
        </p:spPr>
      </p:pic>
      <p:grpSp>
        <p:nvGrpSpPr>
          <p:cNvPr id="9" name="Group 8">
            <a:extLst>
              <a:ext uri="{FF2B5EF4-FFF2-40B4-BE49-F238E27FC236}">
                <a16:creationId xmlns:a16="http://schemas.microsoft.com/office/drawing/2014/main" id="{CF5E25E0-4415-4440-AE5B-7AAB33074133}"/>
              </a:ext>
            </a:extLst>
          </p:cNvPr>
          <p:cNvGrpSpPr/>
          <p:nvPr/>
        </p:nvGrpSpPr>
        <p:grpSpPr>
          <a:xfrm>
            <a:off x="755650" y="1358289"/>
            <a:ext cx="7632700" cy="2685075"/>
            <a:chOff x="755650" y="1358289"/>
            <a:chExt cx="7632700" cy="2685075"/>
          </a:xfrm>
        </p:grpSpPr>
        <p:sp>
          <p:nvSpPr>
            <p:cNvPr id="8" name="Rectangle: Rounded Corners 7">
              <a:extLst>
                <a:ext uri="{FF2B5EF4-FFF2-40B4-BE49-F238E27FC236}">
                  <a16:creationId xmlns:a16="http://schemas.microsoft.com/office/drawing/2014/main" id="{8A68C8CF-6E40-4A5E-8197-41C6C0AF1189}"/>
                </a:ext>
              </a:extLst>
            </p:cNvPr>
            <p:cNvSpPr/>
            <p:nvPr/>
          </p:nvSpPr>
          <p:spPr>
            <a:xfrm>
              <a:off x="755650" y="1358289"/>
              <a:ext cx="7632700" cy="1994384"/>
            </a:xfrm>
            <a:prstGeom prst="roundRect">
              <a:avLst>
                <a:gd name="adj" fmla="val 17197"/>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54761" y="1512030"/>
              <a:ext cx="7025659" cy="1661993"/>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Some communities have woodland areas, which they take care of and protect. Woodland areas are special natural places because they have different trees and plants. </a:t>
              </a:r>
            </a:p>
            <a:p>
              <a:pPr marL="0" lvl="0" indent="0" algn="just" rtl="0">
                <a:spcBef>
                  <a:spcPts val="0"/>
                </a:spcBef>
                <a:spcAft>
                  <a:spcPts val="0"/>
                </a:spcAft>
                <a:buNone/>
              </a:pPr>
              <a:endParaRPr lang="en-GB" sz="1800" dirty="0">
                <a:ea typeface="Roboto"/>
                <a:cs typeface="Roboto"/>
                <a:sym typeface="Roboto"/>
              </a:endParaRPr>
            </a:p>
            <a:p>
              <a:pPr marL="0" lvl="0" indent="0" algn="just" rtl="0">
                <a:spcBef>
                  <a:spcPts val="0"/>
                </a:spcBef>
                <a:spcAft>
                  <a:spcPts val="0"/>
                </a:spcAft>
                <a:buNone/>
              </a:pPr>
              <a:r>
                <a:rPr lang="en-GB" sz="1800" dirty="0">
                  <a:ea typeface="Roboto"/>
                  <a:cs typeface="Roboto"/>
                  <a:sym typeface="Roboto"/>
                </a:rPr>
                <a:t>Many creatures also like to live in woodland areas, such as squirrels, rabbits, deer and owls. I wonder whether you will see any...</a:t>
              </a:r>
              <a:endParaRPr lang="en-GB" sz="3200" dirty="0">
                <a:ea typeface="Roboto"/>
                <a:cs typeface="Roboto"/>
                <a:sym typeface="Roboto"/>
              </a:endParaRPr>
            </a:p>
          </p:txBody>
        </p:sp>
        <p:sp>
          <p:nvSpPr>
            <p:cNvPr id="10" name="Isosceles Triangle 9">
              <a:extLst>
                <a:ext uri="{FF2B5EF4-FFF2-40B4-BE49-F238E27FC236}">
                  <a16:creationId xmlns:a16="http://schemas.microsoft.com/office/drawing/2014/main" id="{5A948E06-CBC8-4651-8DE2-E4CD7D49945C}"/>
                </a:ext>
              </a:extLst>
            </p:cNvPr>
            <p:cNvSpPr/>
            <p:nvPr/>
          </p:nvSpPr>
          <p:spPr>
            <a:xfrm rot="11183494">
              <a:off x="2910190" y="3324593"/>
              <a:ext cx="340710" cy="718771"/>
            </a:xfrm>
            <a:prstGeom prst="triangl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Audio 1">
            <a:hlinkClick r:id="" action="ppaction://media"/>
            <a:extLst>
              <a:ext uri="{FF2B5EF4-FFF2-40B4-BE49-F238E27FC236}">
                <a16:creationId xmlns:a16="http://schemas.microsoft.com/office/drawing/2014/main" id="{2B6A33BA-33B7-410D-B452-1007143D9AB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342237999"/>
      </p:ext>
    </p:extLst>
  </p:cSld>
  <p:clrMapOvr>
    <a:masterClrMapping/>
  </p:clrMapOvr>
  <mc:AlternateContent xmlns:mc="http://schemas.openxmlformats.org/markup-compatibility/2006">
    <mc:Choice xmlns:p14="http://schemas.microsoft.com/office/powerpoint/2010/main" Requires="p14">
      <p:transition spd="slow" p14:dur="2000" advTm="19628"/>
    </mc:Choice>
    <mc:Fallback>
      <p:transition spd="slow" advTm="196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42"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fade">
                                      <p:cBhvr>
                                        <p:cTn id="9" dur="750"/>
                                        <p:tgtEl>
                                          <p:spTgt spid="7"/>
                                        </p:tgtEl>
                                      </p:cBhvr>
                                    </p:animEffect>
                                    <p:anim calcmode="lin" valueType="num">
                                      <p:cBhvr>
                                        <p:cTn id="10" dur="750" fill="hold"/>
                                        <p:tgtEl>
                                          <p:spTgt spid="7"/>
                                        </p:tgtEl>
                                        <p:attrNameLst>
                                          <p:attrName>ppt_x</p:attrName>
                                        </p:attrNameLst>
                                      </p:cBhvr>
                                      <p:tavLst>
                                        <p:tav tm="0">
                                          <p:val>
                                            <p:strVal val="#ppt_x"/>
                                          </p:val>
                                        </p:tav>
                                        <p:tav tm="100000">
                                          <p:val>
                                            <p:strVal val="#ppt_x"/>
                                          </p:val>
                                        </p:tav>
                                      </p:tavLst>
                                    </p:anim>
                                    <p:anim calcmode="lin" valueType="num">
                                      <p:cBhvr>
                                        <p:cTn id="11" dur="750" fill="hold"/>
                                        <p:tgtEl>
                                          <p:spTgt spid="7"/>
                                        </p:tgtEl>
                                        <p:attrNameLst>
                                          <p:attrName>ppt_y</p:attrName>
                                        </p:attrNameLst>
                                      </p:cBhvr>
                                      <p:tavLst>
                                        <p:tav tm="0">
                                          <p:val>
                                            <p:strVal val="#ppt_y+.1"/>
                                          </p:val>
                                        </p:tav>
                                        <p:tav tm="100000">
                                          <p:val>
                                            <p:strVal val="#ppt_y"/>
                                          </p:val>
                                        </p:tav>
                                      </p:tavLst>
                                    </p:anim>
                                  </p:childTnLst>
                                </p:cTn>
                              </p:par>
                            </p:childTnLst>
                          </p:cTn>
                        </p:par>
                        <p:par>
                          <p:cTn id="12" fill="hold">
                            <p:stCondLst>
                              <p:cond delay="75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250"/>
                            </p:stCondLst>
                            <p:childTnLst>
                              <p:par>
                                <p:cTn id="17" presetID="4" presetClass="entr" presetSubtype="32"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EE21D38-26F6-44FB-B89E-A5E44D25429D}"/>
              </a:ext>
            </a:extLst>
          </p:cNvPr>
          <p:cNvGrpSpPr/>
          <p:nvPr/>
        </p:nvGrpSpPr>
        <p:grpSpPr>
          <a:xfrm>
            <a:off x="4537730" y="3211969"/>
            <a:ext cx="1247608" cy="1414706"/>
            <a:chOff x="4537730" y="3297033"/>
            <a:chExt cx="1247608" cy="1414706"/>
          </a:xfrm>
        </p:grpSpPr>
        <p:sp>
          <p:nvSpPr>
            <p:cNvPr id="20" name="TextBox 19">
              <a:extLst>
                <a:ext uri="{FF2B5EF4-FFF2-40B4-BE49-F238E27FC236}">
                  <a16:creationId xmlns:a16="http://schemas.microsoft.com/office/drawing/2014/main" id="{482AA614-E1B4-456C-A326-206E6C27CDE6}"/>
                </a:ext>
              </a:extLst>
            </p:cNvPr>
            <p:cNvSpPr txBox="1"/>
            <p:nvPr/>
          </p:nvSpPr>
          <p:spPr>
            <a:xfrm>
              <a:off x="4537730" y="4434740"/>
              <a:ext cx="1247608"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gurdwara</a:t>
              </a:r>
            </a:p>
          </p:txBody>
        </p:sp>
        <p:pic>
          <p:nvPicPr>
            <p:cNvPr id="12" name="Picture 11">
              <a:extLst>
                <a:ext uri="{FF2B5EF4-FFF2-40B4-BE49-F238E27FC236}">
                  <a16:creationId xmlns:a16="http://schemas.microsoft.com/office/drawing/2014/main" id="{B1288739-4E16-4FCD-B421-AD4403149F0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1207" t="6130" r="24842" b="23293"/>
            <a:stretch/>
          </p:blipFill>
          <p:spPr>
            <a:xfrm>
              <a:off x="4566214" y="3297033"/>
              <a:ext cx="1190640" cy="1168207"/>
            </a:xfrm>
            <a:prstGeom prst="rect">
              <a:avLst/>
            </a:prstGeom>
            <a:ln w="28575">
              <a:solidFill>
                <a:srgbClr val="ED73AA"/>
              </a:solidFill>
            </a:ln>
          </p:spPr>
        </p:pic>
      </p:grpSp>
      <p:grpSp>
        <p:nvGrpSpPr>
          <p:cNvPr id="3" name="Group 2">
            <a:extLst>
              <a:ext uri="{FF2B5EF4-FFF2-40B4-BE49-F238E27FC236}">
                <a16:creationId xmlns:a16="http://schemas.microsoft.com/office/drawing/2014/main" id="{5CED4AD2-64F7-4E0F-B748-F075054FFFE4}"/>
              </a:ext>
            </a:extLst>
          </p:cNvPr>
          <p:cNvGrpSpPr/>
          <p:nvPr/>
        </p:nvGrpSpPr>
        <p:grpSpPr>
          <a:xfrm>
            <a:off x="722532" y="4750080"/>
            <a:ext cx="1810922" cy="1465961"/>
            <a:chOff x="722532" y="4835144"/>
            <a:chExt cx="1810922" cy="1465961"/>
          </a:xfrm>
        </p:grpSpPr>
        <p:sp>
          <p:nvSpPr>
            <p:cNvPr id="22" name="TextBox 21">
              <a:extLst>
                <a:ext uri="{FF2B5EF4-FFF2-40B4-BE49-F238E27FC236}">
                  <a16:creationId xmlns:a16="http://schemas.microsoft.com/office/drawing/2014/main" id="{D6955EF9-CD58-4331-8B0E-4755A0380550}"/>
                </a:ext>
              </a:extLst>
            </p:cNvPr>
            <p:cNvSpPr txBox="1"/>
            <p:nvPr/>
          </p:nvSpPr>
          <p:spPr>
            <a:xfrm>
              <a:off x="722532" y="6024106"/>
              <a:ext cx="1810922"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Hindu temple</a:t>
              </a:r>
            </a:p>
          </p:txBody>
        </p:sp>
        <p:pic>
          <p:nvPicPr>
            <p:cNvPr id="16" name="Picture 15">
              <a:extLst>
                <a:ext uri="{FF2B5EF4-FFF2-40B4-BE49-F238E27FC236}">
                  <a16:creationId xmlns:a16="http://schemas.microsoft.com/office/drawing/2014/main" id="{92D903D2-30C8-48AC-BA5A-99BDC760387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986"/>
            <a:stretch/>
          </p:blipFill>
          <p:spPr>
            <a:xfrm>
              <a:off x="755649" y="4835144"/>
              <a:ext cx="1752309" cy="1217018"/>
            </a:xfrm>
            <a:prstGeom prst="rect">
              <a:avLst/>
            </a:prstGeom>
            <a:ln w="28575">
              <a:solidFill>
                <a:srgbClr val="ED73AA"/>
              </a:solidFill>
            </a:ln>
          </p:spPr>
        </p:pic>
      </p:grpSp>
      <p:sp>
        <p:nvSpPr>
          <p:cNvPr id="21" name="Title 20"/>
          <p:cNvSpPr>
            <a:spLocks noGrp="1"/>
          </p:cNvSpPr>
          <p:nvPr>
            <p:ph type="title"/>
          </p:nvPr>
        </p:nvSpPr>
        <p:spPr/>
        <p:txBody>
          <a:bodyPr/>
          <a:lstStyle/>
          <a:p>
            <a:r>
              <a:rPr lang="en-GB" sz="3600" dirty="0">
                <a:latin typeface="+mn-lt"/>
              </a:rPr>
              <a:t>Places of Worship</a:t>
            </a:r>
          </a:p>
        </p:txBody>
      </p:sp>
      <p:sp>
        <p:nvSpPr>
          <p:cNvPr id="6" name="Action Button: Go Home 5">
            <a:hlinkClick r:id="rId7" action="ppaction://hlinksldjump" highlightClick="1"/>
            <a:extLst>
              <a:ext uri="{FF2B5EF4-FFF2-40B4-BE49-F238E27FC236}">
                <a16:creationId xmlns:a16="http://schemas.microsoft.com/office/drawing/2014/main" id="{A04042DF-44CD-4BA9-B99B-9E8567EA7AE2}"/>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2668B940-953C-44BE-BA16-8D38DFF30144}"/>
              </a:ext>
            </a:extLst>
          </p:cNvPr>
          <p:cNvGrpSpPr/>
          <p:nvPr/>
        </p:nvGrpSpPr>
        <p:grpSpPr>
          <a:xfrm>
            <a:off x="726538" y="3211972"/>
            <a:ext cx="1810922" cy="1414704"/>
            <a:chOff x="726538" y="3297036"/>
            <a:chExt cx="1810922" cy="1414704"/>
          </a:xfrm>
        </p:grpSpPr>
        <p:sp>
          <p:nvSpPr>
            <p:cNvPr id="2" name="TextBox 1">
              <a:extLst>
                <a:ext uri="{FF2B5EF4-FFF2-40B4-BE49-F238E27FC236}">
                  <a16:creationId xmlns:a16="http://schemas.microsoft.com/office/drawing/2014/main" id="{6DF0C46D-8D46-4059-93CC-1CFED2C89A54}"/>
                </a:ext>
              </a:extLst>
            </p:cNvPr>
            <p:cNvSpPr txBox="1"/>
            <p:nvPr/>
          </p:nvSpPr>
          <p:spPr>
            <a:xfrm>
              <a:off x="726538" y="4434741"/>
              <a:ext cx="1810922"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Buddhist temple</a:t>
              </a:r>
            </a:p>
          </p:txBody>
        </p:sp>
        <p:pic>
          <p:nvPicPr>
            <p:cNvPr id="4" name="Picture 3">
              <a:extLst>
                <a:ext uri="{FF2B5EF4-FFF2-40B4-BE49-F238E27FC236}">
                  <a16:creationId xmlns:a16="http://schemas.microsoft.com/office/drawing/2014/main" id="{F0653CF9-A9C0-4F76-B8DF-5F73E8606A4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5845" y="3297036"/>
              <a:ext cx="1752308" cy="1168205"/>
            </a:xfrm>
            <a:prstGeom prst="rect">
              <a:avLst/>
            </a:prstGeom>
            <a:ln w="28575">
              <a:solidFill>
                <a:srgbClr val="ED73AA"/>
              </a:solidFill>
            </a:ln>
          </p:spPr>
        </p:pic>
      </p:grpSp>
      <p:grpSp>
        <p:nvGrpSpPr>
          <p:cNvPr id="9" name="Group 8">
            <a:extLst>
              <a:ext uri="{FF2B5EF4-FFF2-40B4-BE49-F238E27FC236}">
                <a16:creationId xmlns:a16="http://schemas.microsoft.com/office/drawing/2014/main" id="{CDCC4AA3-63F8-4E6B-9475-B81AD747E274}"/>
              </a:ext>
            </a:extLst>
          </p:cNvPr>
          <p:cNvGrpSpPr/>
          <p:nvPr/>
        </p:nvGrpSpPr>
        <p:grpSpPr>
          <a:xfrm>
            <a:off x="2632134" y="3211972"/>
            <a:ext cx="1810922" cy="1414703"/>
            <a:chOff x="2632134" y="3297036"/>
            <a:chExt cx="1810922" cy="1414703"/>
          </a:xfrm>
        </p:grpSpPr>
        <p:sp>
          <p:nvSpPr>
            <p:cNvPr id="15" name="TextBox 14">
              <a:extLst>
                <a:ext uri="{FF2B5EF4-FFF2-40B4-BE49-F238E27FC236}">
                  <a16:creationId xmlns:a16="http://schemas.microsoft.com/office/drawing/2014/main" id="{882F67F5-B20E-4C5F-B595-54CCAF3B70F2}"/>
                </a:ext>
              </a:extLst>
            </p:cNvPr>
            <p:cNvSpPr txBox="1"/>
            <p:nvPr/>
          </p:nvSpPr>
          <p:spPr>
            <a:xfrm>
              <a:off x="2632134" y="4434740"/>
              <a:ext cx="1810922"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church</a:t>
              </a:r>
            </a:p>
          </p:txBody>
        </p:sp>
        <p:pic>
          <p:nvPicPr>
            <p:cNvPr id="10" name="Picture 9">
              <a:extLst>
                <a:ext uri="{FF2B5EF4-FFF2-40B4-BE49-F238E27FC236}">
                  <a16:creationId xmlns:a16="http://schemas.microsoft.com/office/drawing/2014/main" id="{B019889A-93CB-42B0-816A-DF83E55E9F9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661441" y="3297036"/>
              <a:ext cx="1752309" cy="1168206"/>
            </a:xfrm>
            <a:prstGeom prst="rect">
              <a:avLst/>
            </a:prstGeom>
            <a:ln w="28575">
              <a:solidFill>
                <a:srgbClr val="ED73AA"/>
              </a:solidFill>
            </a:ln>
          </p:spPr>
        </p:pic>
      </p:grpSp>
      <p:grpSp>
        <p:nvGrpSpPr>
          <p:cNvPr id="7" name="Group 6">
            <a:extLst>
              <a:ext uri="{FF2B5EF4-FFF2-40B4-BE49-F238E27FC236}">
                <a16:creationId xmlns:a16="http://schemas.microsoft.com/office/drawing/2014/main" id="{E7863DB6-18EC-4BB7-B00E-8336CABA5DA1}"/>
              </a:ext>
            </a:extLst>
          </p:cNvPr>
          <p:cNvGrpSpPr/>
          <p:nvPr/>
        </p:nvGrpSpPr>
        <p:grpSpPr>
          <a:xfrm>
            <a:off x="2632134" y="4750080"/>
            <a:ext cx="1810922" cy="1465960"/>
            <a:chOff x="2632134" y="4835144"/>
            <a:chExt cx="1810922" cy="1465960"/>
          </a:xfrm>
        </p:grpSpPr>
        <p:sp>
          <p:nvSpPr>
            <p:cNvPr id="23" name="TextBox 22">
              <a:extLst>
                <a:ext uri="{FF2B5EF4-FFF2-40B4-BE49-F238E27FC236}">
                  <a16:creationId xmlns:a16="http://schemas.microsoft.com/office/drawing/2014/main" id="{6DA511A4-CC69-4CE2-B1FA-DC1A8CD0C8E8}"/>
                </a:ext>
              </a:extLst>
            </p:cNvPr>
            <p:cNvSpPr txBox="1"/>
            <p:nvPr/>
          </p:nvSpPr>
          <p:spPr>
            <a:xfrm>
              <a:off x="2632134" y="6024105"/>
              <a:ext cx="1810922"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mosque</a:t>
              </a:r>
            </a:p>
          </p:txBody>
        </p:sp>
        <p:pic>
          <p:nvPicPr>
            <p:cNvPr id="14" name="Picture 13">
              <a:extLst>
                <a:ext uri="{FF2B5EF4-FFF2-40B4-BE49-F238E27FC236}">
                  <a16:creationId xmlns:a16="http://schemas.microsoft.com/office/drawing/2014/main" id="{A6010B9E-B3AB-4E5B-AA8D-5427493A73A3}"/>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r="4641"/>
            <a:stretch/>
          </p:blipFill>
          <p:spPr>
            <a:xfrm>
              <a:off x="2661441" y="4835144"/>
              <a:ext cx="1752309" cy="1217018"/>
            </a:xfrm>
            <a:prstGeom prst="rect">
              <a:avLst/>
            </a:prstGeom>
            <a:ln w="28575">
              <a:solidFill>
                <a:srgbClr val="ED73AA"/>
              </a:solidFill>
            </a:ln>
          </p:spPr>
        </p:pic>
      </p:grpSp>
      <p:pic>
        <p:nvPicPr>
          <p:cNvPr id="18" name="Picture 17">
            <a:extLst>
              <a:ext uri="{FF2B5EF4-FFF2-40B4-BE49-F238E27FC236}">
                <a16:creationId xmlns:a16="http://schemas.microsoft.com/office/drawing/2014/main" id="{13667827-EB22-484E-8683-CDD399A73BC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17" name="Group 16">
            <a:extLst>
              <a:ext uri="{FF2B5EF4-FFF2-40B4-BE49-F238E27FC236}">
                <a16:creationId xmlns:a16="http://schemas.microsoft.com/office/drawing/2014/main" id="{01ACE89E-A409-49AD-8849-5B7D738A066F}"/>
              </a:ext>
            </a:extLst>
          </p:cNvPr>
          <p:cNvGrpSpPr/>
          <p:nvPr/>
        </p:nvGrpSpPr>
        <p:grpSpPr>
          <a:xfrm>
            <a:off x="755650" y="1497551"/>
            <a:ext cx="7632700" cy="2128231"/>
            <a:chOff x="755650" y="1582614"/>
            <a:chExt cx="7632700" cy="2128231"/>
          </a:xfrm>
        </p:grpSpPr>
        <p:sp>
          <p:nvSpPr>
            <p:cNvPr id="8" name="Rectangle: Rounded Corners 7">
              <a:extLst>
                <a:ext uri="{FF2B5EF4-FFF2-40B4-BE49-F238E27FC236}">
                  <a16:creationId xmlns:a16="http://schemas.microsoft.com/office/drawing/2014/main" id="{9257F365-158B-4BDA-AFA9-506E0EE71509}"/>
                </a:ext>
              </a:extLst>
            </p:cNvPr>
            <p:cNvSpPr/>
            <p:nvPr/>
          </p:nvSpPr>
          <p:spPr>
            <a:xfrm>
              <a:off x="755650" y="1582614"/>
              <a:ext cx="7632700" cy="1512278"/>
            </a:xfrm>
            <a:prstGeom prst="roundRect">
              <a:avLst>
                <a:gd name="adj" fmla="val 2381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65576" y="1784755"/>
              <a:ext cx="7003317" cy="1107996"/>
            </a:xfrm>
            <a:prstGeom prst="rect">
              <a:avLst/>
            </a:prstGeom>
          </p:spPr>
          <p:txBody>
            <a:bodyPr wrap="square" lIns="0" tIns="0" rIns="0" bIns="0">
              <a:spAutoFit/>
            </a:bodyPr>
            <a:lstStyle/>
            <a:p>
              <a:pPr algn="just"/>
              <a:r>
                <a:rPr lang="en-US" sz="1800" dirty="0">
                  <a:ea typeface="Roboto"/>
                  <a:cs typeface="Roboto"/>
                  <a:sym typeface="Roboto"/>
                </a:rPr>
                <a:t>For some people, their place of worship is a very special place. In a place of worship, people go to pray, be still and reflect. There can be many different places of worship in a community. Have you seen any of these in your community?</a:t>
              </a:r>
              <a:endParaRPr lang="en-GB" dirty="0"/>
            </a:p>
          </p:txBody>
        </p:sp>
        <p:sp>
          <p:nvSpPr>
            <p:cNvPr id="19" name="Isosceles Triangle 18">
              <a:extLst>
                <a:ext uri="{FF2B5EF4-FFF2-40B4-BE49-F238E27FC236}">
                  <a16:creationId xmlns:a16="http://schemas.microsoft.com/office/drawing/2014/main" id="{6E481A8E-8A46-4005-95F6-F138D54BD551}"/>
                </a:ext>
              </a:extLst>
            </p:cNvPr>
            <p:cNvSpPr/>
            <p:nvPr/>
          </p:nvSpPr>
          <p:spPr>
            <a:xfrm rot="9785329">
              <a:off x="6570200" y="2992074"/>
              <a:ext cx="340710" cy="718771"/>
            </a:xfrm>
            <a:prstGeom prst="triangl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4" name="Audio 23">
            <a:hlinkClick r:id="" action="ppaction://media"/>
            <a:extLst>
              <a:ext uri="{FF2B5EF4-FFF2-40B4-BE49-F238E27FC236}">
                <a16:creationId xmlns:a16="http://schemas.microsoft.com/office/drawing/2014/main" id="{A694F1C0-CAAD-44DB-85BE-4B8EC4F5DF74}"/>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866439553"/>
      </p:ext>
    </p:extLst>
  </p:cSld>
  <p:clrMapOvr>
    <a:masterClrMapping/>
  </p:clrMapOvr>
  <mc:AlternateContent xmlns:mc="http://schemas.openxmlformats.org/markup-compatibility/2006">
    <mc:Choice xmlns:p14="http://schemas.microsoft.com/office/powerpoint/2010/main" Requires="p14">
      <p:transition spd="slow" p14:dur="2000" advTm="22680"/>
    </mc:Choice>
    <mc:Fallback>
      <p:transition spd="slow" advTm="226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par>
                                <p:cTn id="7" presetID="42"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animEffect transition="in" filter="fade">
                                      <p:cBhvr>
                                        <p:cTn id="9" dur="750"/>
                                        <p:tgtEl>
                                          <p:spTgt spid="18"/>
                                        </p:tgtEl>
                                      </p:cBhvr>
                                    </p:animEffect>
                                    <p:anim calcmode="lin" valueType="num">
                                      <p:cBhvr>
                                        <p:cTn id="10" dur="750" fill="hold"/>
                                        <p:tgtEl>
                                          <p:spTgt spid="18"/>
                                        </p:tgtEl>
                                        <p:attrNameLst>
                                          <p:attrName>ppt_x</p:attrName>
                                        </p:attrNameLst>
                                      </p:cBhvr>
                                      <p:tavLst>
                                        <p:tav tm="0">
                                          <p:val>
                                            <p:strVal val="#ppt_x"/>
                                          </p:val>
                                        </p:tav>
                                        <p:tav tm="100000">
                                          <p:val>
                                            <p:strVal val="#ppt_x"/>
                                          </p:val>
                                        </p:tav>
                                      </p:tavLst>
                                    </p:anim>
                                    <p:anim calcmode="lin" valueType="num">
                                      <p:cBhvr>
                                        <p:cTn id="11" dur="750" fill="hold"/>
                                        <p:tgtEl>
                                          <p:spTgt spid="18"/>
                                        </p:tgtEl>
                                        <p:attrNameLst>
                                          <p:attrName>ppt_y</p:attrName>
                                        </p:attrNameLst>
                                      </p:cBhvr>
                                      <p:tavLst>
                                        <p:tav tm="0">
                                          <p:val>
                                            <p:strVal val="#ppt_y+.1"/>
                                          </p:val>
                                        </p:tav>
                                        <p:tav tm="100000">
                                          <p:val>
                                            <p:strVal val="#ppt_y"/>
                                          </p:val>
                                        </p:tav>
                                      </p:tavLst>
                                    </p:anim>
                                  </p:childTnLst>
                                </p:cTn>
                              </p:par>
                            </p:childTnLst>
                          </p:cTn>
                        </p:par>
                        <p:par>
                          <p:cTn id="12" fill="hold">
                            <p:stCondLst>
                              <p:cond delay="75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1250"/>
                            </p:stCondLst>
                            <p:childTnLst>
                              <p:par>
                                <p:cTn id="17" presetID="4" presetClass="entr" presetSubtype="32"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ox(out)">
                                      <p:cBhvr>
                                        <p:cTn id="19" dur="1500"/>
                                        <p:tgtEl>
                                          <p:spTgt spid="13"/>
                                        </p:tgtEl>
                                      </p:cBhvr>
                                    </p:animEffect>
                                  </p:childTnLst>
                                </p:cTn>
                              </p:par>
                            </p:childTnLst>
                          </p:cTn>
                        </p:par>
                        <p:par>
                          <p:cTn id="20" fill="hold">
                            <p:stCondLst>
                              <p:cond delay="2750"/>
                            </p:stCondLst>
                            <p:childTnLst>
                              <p:par>
                                <p:cTn id="21" presetID="4" presetClass="entr" presetSubtype="32"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1500"/>
                                        <p:tgtEl>
                                          <p:spTgt spid="9"/>
                                        </p:tgtEl>
                                      </p:cBhvr>
                                    </p:animEffect>
                                  </p:childTnLst>
                                </p:cTn>
                              </p:par>
                            </p:childTnLst>
                          </p:cTn>
                        </p:par>
                        <p:par>
                          <p:cTn id="24" fill="hold">
                            <p:stCondLst>
                              <p:cond delay="4250"/>
                            </p:stCondLst>
                            <p:childTnLst>
                              <p:par>
                                <p:cTn id="25" presetID="4" presetClass="entr" presetSubtype="32"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ox(out)">
                                      <p:cBhvr>
                                        <p:cTn id="27" dur="1500"/>
                                        <p:tgtEl>
                                          <p:spTgt spid="11"/>
                                        </p:tgtEl>
                                      </p:cBhvr>
                                    </p:animEffect>
                                  </p:childTnLst>
                                </p:cTn>
                              </p:par>
                            </p:childTnLst>
                          </p:cTn>
                        </p:par>
                        <p:par>
                          <p:cTn id="28" fill="hold">
                            <p:stCondLst>
                              <p:cond delay="5750"/>
                            </p:stCondLst>
                            <p:childTnLst>
                              <p:par>
                                <p:cTn id="29" presetID="4" presetClass="entr" presetSubtype="32"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ox(out)">
                                      <p:cBhvr>
                                        <p:cTn id="31" dur="1500"/>
                                        <p:tgtEl>
                                          <p:spTgt spid="3"/>
                                        </p:tgtEl>
                                      </p:cBhvr>
                                    </p:animEffect>
                                  </p:childTnLst>
                                </p:cTn>
                              </p:par>
                            </p:childTnLst>
                          </p:cTn>
                        </p:par>
                        <p:par>
                          <p:cTn id="32" fill="hold">
                            <p:stCondLst>
                              <p:cond delay="7250"/>
                            </p:stCondLst>
                            <p:childTnLst>
                              <p:par>
                                <p:cTn id="33" presetID="4" presetClass="entr" presetSubtype="32"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ox(out)">
                                      <p:cBhvr>
                                        <p:cTn id="35"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2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1D2B1AB-193C-400B-83BA-23CCBB8436B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0193" t="10085" r="-1" b="13068"/>
          <a:stretch/>
        </p:blipFill>
        <p:spPr>
          <a:xfrm>
            <a:off x="5172998" y="1384789"/>
            <a:ext cx="3206561" cy="2389463"/>
          </a:xfrm>
          <a:prstGeom prst="rect">
            <a:avLst/>
          </a:prstGeom>
          <a:ln w="28575">
            <a:solidFill>
              <a:schemeClr val="accent3">
                <a:lumMod val="75000"/>
              </a:schemeClr>
            </a:solidFill>
          </a:ln>
        </p:spPr>
      </p:pic>
      <p:sp>
        <p:nvSpPr>
          <p:cNvPr id="21" name="Title 20"/>
          <p:cNvSpPr>
            <a:spLocks noGrp="1"/>
          </p:cNvSpPr>
          <p:nvPr>
            <p:ph type="title"/>
          </p:nvPr>
        </p:nvSpPr>
        <p:spPr/>
        <p:txBody>
          <a:bodyPr/>
          <a:lstStyle/>
          <a:p>
            <a:r>
              <a:rPr lang="en-GB" sz="3600" dirty="0">
                <a:latin typeface="+mn-lt"/>
              </a:rPr>
              <a:t>School</a:t>
            </a:r>
          </a:p>
        </p:txBody>
      </p:sp>
      <p:sp>
        <p:nvSpPr>
          <p:cNvPr id="6" name="Action Button: Go Home 5">
            <a:hlinkClick r:id="rId6" action="ppaction://hlinksldjump" highlightClick="1"/>
            <a:extLst>
              <a:ext uri="{FF2B5EF4-FFF2-40B4-BE49-F238E27FC236}">
                <a16:creationId xmlns:a16="http://schemas.microsoft.com/office/drawing/2014/main" id="{16F4D237-579B-4B0D-8875-F03480D90A1C}"/>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0F130C5-038A-4E87-8DFE-1EAEC1F56AE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E2CEA52C-902C-4279-9555-ED28DB87FF4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3117" t="15549" b="10549"/>
          <a:stretch/>
        </p:blipFill>
        <p:spPr>
          <a:xfrm>
            <a:off x="5172637" y="4036852"/>
            <a:ext cx="3215714" cy="2051868"/>
          </a:xfrm>
          <a:prstGeom prst="rect">
            <a:avLst/>
          </a:prstGeom>
          <a:ln w="28575">
            <a:solidFill>
              <a:schemeClr val="accent3">
                <a:lumMod val="75000"/>
              </a:schemeClr>
            </a:solidFill>
          </a:ln>
        </p:spPr>
      </p:pic>
      <p:grpSp>
        <p:nvGrpSpPr>
          <p:cNvPr id="11" name="Group 10">
            <a:extLst>
              <a:ext uri="{FF2B5EF4-FFF2-40B4-BE49-F238E27FC236}">
                <a16:creationId xmlns:a16="http://schemas.microsoft.com/office/drawing/2014/main" id="{A280BE70-95ED-46D7-8961-41CAE86E324C}"/>
              </a:ext>
            </a:extLst>
          </p:cNvPr>
          <p:cNvGrpSpPr/>
          <p:nvPr/>
        </p:nvGrpSpPr>
        <p:grpSpPr>
          <a:xfrm>
            <a:off x="755650" y="1295835"/>
            <a:ext cx="4159250" cy="2920002"/>
            <a:chOff x="755650" y="1295835"/>
            <a:chExt cx="4159250" cy="2920002"/>
          </a:xfrm>
        </p:grpSpPr>
        <p:sp>
          <p:nvSpPr>
            <p:cNvPr id="8" name="Rectangle: Rounded Corners 7">
              <a:extLst>
                <a:ext uri="{FF2B5EF4-FFF2-40B4-BE49-F238E27FC236}">
                  <a16:creationId xmlns:a16="http://schemas.microsoft.com/office/drawing/2014/main" id="{BE01AF10-432A-4B77-9731-F3D788E4C8CB}"/>
                </a:ext>
              </a:extLst>
            </p:cNvPr>
            <p:cNvSpPr/>
            <p:nvPr/>
          </p:nvSpPr>
          <p:spPr>
            <a:xfrm>
              <a:off x="755650" y="1295835"/>
              <a:ext cx="4159250" cy="2294978"/>
            </a:xfrm>
            <a:prstGeom prst="roundRect">
              <a:avLst>
                <a:gd name="adj" fmla="val 16531"/>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120775" y="1473828"/>
              <a:ext cx="3429000" cy="1938992"/>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Schools are special places in communities because they are a place where children can learn, play and have fun with friends. </a:t>
              </a:r>
            </a:p>
            <a:p>
              <a:pPr marL="0" lvl="0" indent="0" algn="just" rtl="0">
                <a:spcBef>
                  <a:spcPts val="0"/>
                </a:spcBef>
                <a:spcAft>
                  <a:spcPts val="0"/>
                </a:spcAft>
                <a:buNone/>
              </a:pPr>
              <a:endParaRPr lang="en-GB" sz="1800" dirty="0">
                <a:ea typeface="Roboto"/>
                <a:cs typeface="Roboto"/>
                <a:sym typeface="Roboto"/>
              </a:endParaRPr>
            </a:p>
            <a:p>
              <a:pPr marL="0" lvl="0" indent="0" algn="just" rtl="0">
                <a:spcBef>
                  <a:spcPts val="0"/>
                </a:spcBef>
                <a:spcAft>
                  <a:spcPts val="0"/>
                </a:spcAft>
                <a:buNone/>
              </a:pPr>
              <a:r>
                <a:rPr lang="en-GB" sz="1800" dirty="0">
                  <a:ea typeface="Roboto"/>
                  <a:cs typeface="Roboto"/>
                  <a:sym typeface="Roboto"/>
                </a:rPr>
                <a:t>What makes your school special to you?</a:t>
              </a:r>
            </a:p>
          </p:txBody>
        </p:sp>
        <p:sp>
          <p:nvSpPr>
            <p:cNvPr id="12" name="Isosceles Triangle 11">
              <a:extLst>
                <a:ext uri="{FF2B5EF4-FFF2-40B4-BE49-F238E27FC236}">
                  <a16:creationId xmlns:a16="http://schemas.microsoft.com/office/drawing/2014/main" id="{DA0BF972-635D-4D65-977E-8C37D0E1E39D}"/>
                </a:ext>
              </a:extLst>
            </p:cNvPr>
            <p:cNvSpPr/>
            <p:nvPr/>
          </p:nvSpPr>
          <p:spPr>
            <a:xfrm rot="11183494">
              <a:off x="2874224" y="3497066"/>
              <a:ext cx="340710" cy="718771"/>
            </a:xfrm>
            <a:prstGeom prst="triangl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Audio 2">
            <a:hlinkClick r:id="" action="ppaction://media"/>
            <a:extLst>
              <a:ext uri="{FF2B5EF4-FFF2-40B4-BE49-F238E27FC236}">
                <a16:creationId xmlns:a16="http://schemas.microsoft.com/office/drawing/2014/main" id="{7ADD08E2-E057-49A9-9E8C-1F8FD14F087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675729267"/>
      </p:ext>
    </p:extLst>
  </p:cSld>
  <p:clrMapOvr>
    <a:masterClrMapping/>
  </p:clrMapOvr>
  <mc:AlternateContent xmlns:mc="http://schemas.openxmlformats.org/markup-compatibility/2006">
    <mc:Choice xmlns:p14="http://schemas.microsoft.com/office/powerpoint/2010/main" Requires="p14">
      <p:transition spd="slow" p14:dur="2000" advTm="12408"/>
    </mc:Choice>
    <mc:Fallback>
      <p:transition spd="slow" advTm="124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42"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fade">
                                      <p:cBhvr>
                                        <p:cTn id="9" dur="750"/>
                                        <p:tgtEl>
                                          <p:spTgt spid="7"/>
                                        </p:tgtEl>
                                      </p:cBhvr>
                                    </p:animEffect>
                                    <p:anim calcmode="lin" valueType="num">
                                      <p:cBhvr>
                                        <p:cTn id="10" dur="750" fill="hold"/>
                                        <p:tgtEl>
                                          <p:spTgt spid="7"/>
                                        </p:tgtEl>
                                        <p:attrNameLst>
                                          <p:attrName>ppt_x</p:attrName>
                                        </p:attrNameLst>
                                      </p:cBhvr>
                                      <p:tavLst>
                                        <p:tav tm="0">
                                          <p:val>
                                            <p:strVal val="#ppt_x"/>
                                          </p:val>
                                        </p:tav>
                                        <p:tav tm="100000">
                                          <p:val>
                                            <p:strVal val="#ppt_x"/>
                                          </p:val>
                                        </p:tav>
                                      </p:tavLst>
                                    </p:anim>
                                    <p:anim calcmode="lin" valueType="num">
                                      <p:cBhvr>
                                        <p:cTn id="11" dur="750" fill="hold"/>
                                        <p:tgtEl>
                                          <p:spTgt spid="7"/>
                                        </p:tgtEl>
                                        <p:attrNameLst>
                                          <p:attrName>ppt_y</p:attrName>
                                        </p:attrNameLst>
                                      </p:cBhvr>
                                      <p:tavLst>
                                        <p:tav tm="0">
                                          <p:val>
                                            <p:strVal val="#ppt_y+.1"/>
                                          </p:val>
                                        </p:tav>
                                        <p:tav tm="100000">
                                          <p:val>
                                            <p:strVal val="#ppt_y"/>
                                          </p:val>
                                        </p:tav>
                                      </p:tavLst>
                                    </p:anim>
                                  </p:childTnLst>
                                </p:cTn>
                              </p:par>
                            </p:childTnLst>
                          </p:cTn>
                        </p:par>
                        <p:par>
                          <p:cTn id="12" fill="hold">
                            <p:stCondLst>
                              <p:cond delay="75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250"/>
                            </p:stCondLst>
                            <p:childTnLst>
                              <p:par>
                                <p:cTn id="17" presetID="4" presetClass="entr" presetSubtype="3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out)">
                                      <p:cBhvr>
                                        <p:cTn id="19" dur="1500"/>
                                        <p:tgtEl>
                                          <p:spTgt spid="10"/>
                                        </p:tgtEl>
                                      </p:cBhvr>
                                    </p:animEffect>
                                  </p:childTnLst>
                                </p:cTn>
                              </p:par>
                            </p:childTnLst>
                          </p:cTn>
                        </p:par>
                        <p:par>
                          <p:cTn id="20" fill="hold">
                            <p:stCondLst>
                              <p:cond delay="2750"/>
                            </p:stCondLst>
                            <p:childTnLst>
                              <p:par>
                                <p:cTn id="21" presetID="4" presetClass="entr" presetSubtype="32"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4"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Library</a:t>
            </a:r>
          </a:p>
        </p:txBody>
      </p:sp>
      <p:sp>
        <p:nvSpPr>
          <p:cNvPr id="6" name="Action Button: Go Home 5">
            <a:hlinkClick r:id="rId5" action="ppaction://hlinksldjump" highlightClick="1"/>
            <a:extLst>
              <a:ext uri="{FF2B5EF4-FFF2-40B4-BE49-F238E27FC236}">
                <a16:creationId xmlns:a16="http://schemas.microsoft.com/office/drawing/2014/main" id="{24367356-65F8-4222-9E6B-2D8CD34D568F}"/>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962718E4-3D29-4A65-ABAA-7D66ED4257F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34472"/>
          <a:stretch/>
        </p:blipFill>
        <p:spPr>
          <a:xfrm>
            <a:off x="755650" y="3984348"/>
            <a:ext cx="4299927" cy="2112752"/>
          </a:xfrm>
          <a:prstGeom prst="rect">
            <a:avLst/>
          </a:prstGeom>
          <a:ln w="28575">
            <a:solidFill>
              <a:schemeClr val="accent5">
                <a:lumMod val="75000"/>
              </a:schemeClr>
            </a:solidFill>
          </a:ln>
        </p:spPr>
      </p:pic>
      <p:pic>
        <p:nvPicPr>
          <p:cNvPr id="10" name="Picture 9">
            <a:extLst>
              <a:ext uri="{FF2B5EF4-FFF2-40B4-BE49-F238E27FC236}">
                <a16:creationId xmlns:a16="http://schemas.microsoft.com/office/drawing/2014/main" id="{7CA3FC9C-8EF0-495C-BB6B-C4AB778A350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3703" y="1549706"/>
            <a:ext cx="3163808" cy="2112501"/>
          </a:xfrm>
          <a:prstGeom prst="rect">
            <a:avLst/>
          </a:prstGeom>
          <a:ln w="28575">
            <a:solidFill>
              <a:schemeClr val="accent5">
                <a:lumMod val="75000"/>
              </a:schemeClr>
            </a:solidFill>
          </a:ln>
        </p:spPr>
      </p:pic>
      <p:pic>
        <p:nvPicPr>
          <p:cNvPr id="12" name="Picture 11">
            <a:extLst>
              <a:ext uri="{FF2B5EF4-FFF2-40B4-BE49-F238E27FC236}">
                <a16:creationId xmlns:a16="http://schemas.microsoft.com/office/drawing/2014/main" id="{C40FFD00-5309-4E0B-B142-C836114FAF0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11" name="Group 10">
            <a:extLst>
              <a:ext uri="{FF2B5EF4-FFF2-40B4-BE49-F238E27FC236}">
                <a16:creationId xmlns:a16="http://schemas.microsoft.com/office/drawing/2014/main" id="{E29CB279-437A-4B28-9EEA-706216AFC217}"/>
              </a:ext>
            </a:extLst>
          </p:cNvPr>
          <p:cNvGrpSpPr/>
          <p:nvPr/>
        </p:nvGrpSpPr>
        <p:grpSpPr>
          <a:xfrm>
            <a:off x="4325815" y="1608991"/>
            <a:ext cx="4062534" cy="2412601"/>
            <a:chOff x="4325815" y="1608991"/>
            <a:chExt cx="4062534" cy="2412601"/>
          </a:xfrm>
        </p:grpSpPr>
        <p:sp>
          <p:nvSpPr>
            <p:cNvPr id="8" name="Rectangle: Rounded Corners 7">
              <a:extLst>
                <a:ext uri="{FF2B5EF4-FFF2-40B4-BE49-F238E27FC236}">
                  <a16:creationId xmlns:a16="http://schemas.microsoft.com/office/drawing/2014/main" id="{67D81E85-3312-4AEF-ACA7-A7A31032AA41}"/>
                </a:ext>
              </a:extLst>
            </p:cNvPr>
            <p:cNvSpPr/>
            <p:nvPr/>
          </p:nvSpPr>
          <p:spPr>
            <a:xfrm>
              <a:off x="4325815" y="1608991"/>
              <a:ext cx="4062534" cy="1820009"/>
            </a:xfrm>
            <a:prstGeom prst="roundRect">
              <a:avLst>
                <a:gd name="adj" fmla="val 20911"/>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4724118" y="1826497"/>
              <a:ext cx="3265927" cy="1384995"/>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You can visit the library to borrow some new special books to read. Why do you think a library is a special place in the community?</a:t>
              </a:r>
            </a:p>
          </p:txBody>
        </p:sp>
        <p:sp>
          <p:nvSpPr>
            <p:cNvPr id="13" name="Isosceles Triangle 12">
              <a:extLst>
                <a:ext uri="{FF2B5EF4-FFF2-40B4-BE49-F238E27FC236}">
                  <a16:creationId xmlns:a16="http://schemas.microsoft.com/office/drawing/2014/main" id="{875EE976-AE6F-4856-B96C-7474451E0807}"/>
                </a:ext>
              </a:extLst>
            </p:cNvPr>
            <p:cNvSpPr/>
            <p:nvPr/>
          </p:nvSpPr>
          <p:spPr>
            <a:xfrm rot="12410980">
              <a:off x="6425438" y="3302821"/>
              <a:ext cx="340710" cy="718771"/>
            </a:xfrm>
            <a:prstGeom prst="triangl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Audio 1">
            <a:hlinkClick r:id="" action="ppaction://media"/>
            <a:extLst>
              <a:ext uri="{FF2B5EF4-FFF2-40B4-BE49-F238E27FC236}">
                <a16:creationId xmlns:a16="http://schemas.microsoft.com/office/drawing/2014/main" id="{E4A19236-A869-486C-B790-8011A177898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064943761"/>
      </p:ext>
    </p:extLst>
  </p:cSld>
  <p:clrMapOvr>
    <a:masterClrMapping/>
  </p:clrMapOvr>
  <mc:AlternateContent xmlns:mc="http://schemas.openxmlformats.org/markup-compatibility/2006">
    <mc:Choice xmlns:p14="http://schemas.microsoft.com/office/powerpoint/2010/main" Requires="p14">
      <p:transition spd="slow" p14:dur="2000" advTm="10190"/>
    </mc:Choice>
    <mc:Fallback>
      <p:transition spd="slow" advTm="10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42"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animEffect transition="in" filter="fade">
                                      <p:cBhvr>
                                        <p:cTn id="9" dur="750"/>
                                        <p:tgtEl>
                                          <p:spTgt spid="12"/>
                                        </p:tgtEl>
                                      </p:cBhvr>
                                    </p:animEffect>
                                    <p:anim calcmode="lin" valueType="num">
                                      <p:cBhvr>
                                        <p:cTn id="10" dur="750" fill="hold"/>
                                        <p:tgtEl>
                                          <p:spTgt spid="12"/>
                                        </p:tgtEl>
                                        <p:attrNameLst>
                                          <p:attrName>ppt_x</p:attrName>
                                        </p:attrNameLst>
                                      </p:cBhvr>
                                      <p:tavLst>
                                        <p:tav tm="0">
                                          <p:val>
                                            <p:strVal val="#ppt_x"/>
                                          </p:val>
                                        </p:tav>
                                        <p:tav tm="100000">
                                          <p:val>
                                            <p:strVal val="#ppt_x"/>
                                          </p:val>
                                        </p:tav>
                                      </p:tavLst>
                                    </p:anim>
                                    <p:anim calcmode="lin" valueType="num">
                                      <p:cBhvr>
                                        <p:cTn id="11" dur="750" fill="hold"/>
                                        <p:tgtEl>
                                          <p:spTgt spid="12"/>
                                        </p:tgtEl>
                                        <p:attrNameLst>
                                          <p:attrName>ppt_y</p:attrName>
                                        </p:attrNameLst>
                                      </p:cBhvr>
                                      <p:tavLst>
                                        <p:tav tm="0">
                                          <p:val>
                                            <p:strVal val="#ppt_y+.1"/>
                                          </p:val>
                                        </p:tav>
                                        <p:tav tm="100000">
                                          <p:val>
                                            <p:strVal val="#ppt_y"/>
                                          </p:val>
                                        </p:tav>
                                      </p:tavLst>
                                    </p:anim>
                                  </p:childTnLst>
                                </p:cTn>
                              </p:par>
                            </p:childTnLst>
                          </p:cTn>
                        </p:par>
                        <p:par>
                          <p:cTn id="12" fill="hold">
                            <p:stCondLst>
                              <p:cond delay="75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250"/>
                            </p:stCondLst>
                            <p:childTnLst>
                              <p:par>
                                <p:cTn id="17" presetID="4" presetClass="entr" presetSubtype="3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out)">
                                      <p:cBhvr>
                                        <p:cTn id="19" dur="1500"/>
                                        <p:tgtEl>
                                          <p:spTgt spid="10"/>
                                        </p:tgtEl>
                                      </p:cBhvr>
                                    </p:animEffect>
                                  </p:childTnLst>
                                </p:cTn>
                              </p:par>
                            </p:childTnLst>
                          </p:cTn>
                        </p:par>
                        <p:par>
                          <p:cTn id="20" fill="hold">
                            <p:stCondLst>
                              <p:cond delay="2750"/>
                            </p:stCondLst>
                            <p:childTnLst>
                              <p:par>
                                <p:cTn id="21" presetID="4" presetClass="entr" presetSubtype="32"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4"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Park</a:t>
            </a:r>
          </a:p>
        </p:txBody>
      </p:sp>
      <p:sp>
        <p:nvSpPr>
          <p:cNvPr id="6" name="Action Button: Go Home 5">
            <a:hlinkClick r:id="rId5" action="ppaction://hlinksldjump" highlightClick="1"/>
            <a:extLst>
              <a:ext uri="{FF2B5EF4-FFF2-40B4-BE49-F238E27FC236}">
                <a16:creationId xmlns:a16="http://schemas.microsoft.com/office/drawing/2014/main" id="{BEDD308E-F635-44A7-ABD4-E590825DEF08}"/>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78B5105D-6788-4C8A-853E-BA1FA7F0CCE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A0A24814-5EF3-40DC-92D6-1FAB22A9744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19241" y="3215726"/>
            <a:ext cx="3853082" cy="2889812"/>
          </a:xfrm>
          <a:prstGeom prst="rect">
            <a:avLst/>
          </a:prstGeom>
          <a:ln w="28575">
            <a:solidFill>
              <a:srgbClr val="009640"/>
            </a:solidFill>
          </a:ln>
        </p:spPr>
      </p:pic>
      <p:grpSp>
        <p:nvGrpSpPr>
          <p:cNvPr id="9" name="Group 8">
            <a:extLst>
              <a:ext uri="{FF2B5EF4-FFF2-40B4-BE49-F238E27FC236}">
                <a16:creationId xmlns:a16="http://schemas.microsoft.com/office/drawing/2014/main" id="{68099EA9-1285-4B38-A8D5-EEDD7A258DD4}"/>
              </a:ext>
            </a:extLst>
          </p:cNvPr>
          <p:cNvGrpSpPr/>
          <p:nvPr/>
        </p:nvGrpSpPr>
        <p:grpSpPr>
          <a:xfrm>
            <a:off x="755650" y="1556238"/>
            <a:ext cx="7632700" cy="2044334"/>
            <a:chOff x="755650" y="1556238"/>
            <a:chExt cx="7632700" cy="2044334"/>
          </a:xfrm>
        </p:grpSpPr>
        <p:sp>
          <p:nvSpPr>
            <p:cNvPr id="8" name="Rectangle: Rounded Corners 7">
              <a:extLst>
                <a:ext uri="{FF2B5EF4-FFF2-40B4-BE49-F238E27FC236}">
                  <a16:creationId xmlns:a16="http://schemas.microsoft.com/office/drawing/2014/main" id="{E1C4F1AF-40A5-4EFC-AA93-9AE380F2A1FB}"/>
                </a:ext>
              </a:extLst>
            </p:cNvPr>
            <p:cNvSpPr/>
            <p:nvPr/>
          </p:nvSpPr>
          <p:spPr>
            <a:xfrm>
              <a:off x="755650" y="1556238"/>
              <a:ext cx="7632700" cy="1354016"/>
            </a:xfrm>
            <a:prstGeom prst="roundRect">
              <a:avLst>
                <a:gd name="adj" fmla="val 23810"/>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85236" y="1817747"/>
              <a:ext cx="6981581" cy="830997"/>
            </a:xfrm>
            <a:prstGeom prst="rect">
              <a:avLst/>
            </a:prstGeom>
          </p:spPr>
          <p:txBody>
            <a:bodyPr wrap="square" lIns="0" tIns="0" rIns="0" bIns="0">
              <a:spAutoFit/>
            </a:bodyPr>
            <a:lstStyle/>
            <a:p>
              <a:pPr algn="just"/>
              <a:r>
                <a:rPr lang="en-US" sz="1800" dirty="0">
                  <a:ea typeface="Roboto"/>
                  <a:cs typeface="Roboto"/>
                  <a:sym typeface="Roboto"/>
                </a:rPr>
                <a:t>Parks are special places because you can play, run, walk, have picnics and enjoy being in nature. Sometimes, a park may even have a pond! What would you like to do at a park?</a:t>
              </a:r>
              <a:endParaRPr lang="en-GB" dirty="0"/>
            </a:p>
          </p:txBody>
        </p:sp>
        <p:sp>
          <p:nvSpPr>
            <p:cNvPr id="10" name="Isosceles Triangle 9">
              <a:extLst>
                <a:ext uri="{FF2B5EF4-FFF2-40B4-BE49-F238E27FC236}">
                  <a16:creationId xmlns:a16="http://schemas.microsoft.com/office/drawing/2014/main" id="{63315171-F6CD-4710-BE5E-58C438D4D0CF}"/>
                </a:ext>
              </a:extLst>
            </p:cNvPr>
            <p:cNvSpPr/>
            <p:nvPr/>
          </p:nvSpPr>
          <p:spPr>
            <a:xfrm rot="11183494">
              <a:off x="2243439" y="2881801"/>
              <a:ext cx="340710" cy="718771"/>
            </a:xfrm>
            <a:prstGeom prst="triangl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Audio 2">
            <a:hlinkClick r:id="" action="ppaction://media"/>
            <a:extLst>
              <a:ext uri="{FF2B5EF4-FFF2-40B4-BE49-F238E27FC236}">
                <a16:creationId xmlns:a16="http://schemas.microsoft.com/office/drawing/2014/main" id="{EBAA55AF-0E9F-4CA6-987C-8F2526F0B9C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674469519"/>
      </p:ext>
    </p:extLst>
  </p:cSld>
  <p:clrMapOvr>
    <a:masterClrMapping/>
  </p:clrMapOvr>
  <mc:AlternateContent xmlns:mc="http://schemas.openxmlformats.org/markup-compatibility/2006">
    <mc:Choice xmlns:p14="http://schemas.microsoft.com/office/powerpoint/2010/main" Requires="p14">
      <p:transition spd="slow" p14:dur="2000" advTm="14689"/>
    </mc:Choice>
    <mc:Fallback>
      <p:transition spd="slow" advTm="14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42"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fade">
                                      <p:cBhvr>
                                        <p:cTn id="9" dur="1000"/>
                                        <p:tgtEl>
                                          <p:spTgt spid="7"/>
                                        </p:tgtEl>
                                      </p:cBhvr>
                                    </p:animEffect>
                                    <p:anim calcmode="lin" valueType="num">
                                      <p:cBhvr>
                                        <p:cTn id="10" dur="1000" fill="hold"/>
                                        <p:tgtEl>
                                          <p:spTgt spid="7"/>
                                        </p:tgtEl>
                                        <p:attrNameLst>
                                          <p:attrName>ppt_x</p:attrName>
                                        </p:attrNameLst>
                                      </p:cBhvr>
                                      <p:tavLst>
                                        <p:tav tm="0">
                                          <p:val>
                                            <p:strVal val="#ppt_x"/>
                                          </p:val>
                                        </p:tav>
                                        <p:tav tm="100000">
                                          <p:val>
                                            <p:strVal val="#ppt_x"/>
                                          </p:val>
                                        </p:tav>
                                      </p:tavLst>
                                    </p:anim>
                                    <p:anim calcmode="lin" valueType="num">
                                      <p:cBhvr>
                                        <p:cTn id="11" dur="1000" fill="hold"/>
                                        <p:tgtEl>
                                          <p:spTgt spid="7"/>
                                        </p:tgtEl>
                                        <p:attrNameLst>
                                          <p:attrName>ppt_y</p:attrName>
                                        </p:attrNameLst>
                                      </p:cBhvr>
                                      <p:tavLst>
                                        <p:tav tm="0">
                                          <p:val>
                                            <p:strVal val="#ppt_y+.1"/>
                                          </p:val>
                                        </p:tav>
                                        <p:tav tm="100000">
                                          <p:val>
                                            <p:strVal val="#ppt_y"/>
                                          </p:val>
                                        </p:tav>
                                      </p:tavLst>
                                    </p:anim>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4" presetClass="entr" presetSubtype="32"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Think About…</a:t>
            </a:r>
          </a:p>
        </p:txBody>
      </p:sp>
      <p:grpSp>
        <p:nvGrpSpPr>
          <p:cNvPr id="4" name="Group 3">
            <a:extLst>
              <a:ext uri="{FF2B5EF4-FFF2-40B4-BE49-F238E27FC236}">
                <a16:creationId xmlns:a16="http://schemas.microsoft.com/office/drawing/2014/main" id="{FC141B8F-B0B3-4885-B198-EE8D1D02916E}"/>
              </a:ext>
            </a:extLst>
          </p:cNvPr>
          <p:cNvGrpSpPr/>
          <p:nvPr/>
        </p:nvGrpSpPr>
        <p:grpSpPr>
          <a:xfrm rot="21234675">
            <a:off x="4745587" y="1340498"/>
            <a:ext cx="3621906" cy="2426677"/>
            <a:chOff x="2294793" y="1366875"/>
            <a:chExt cx="3621906" cy="2426677"/>
          </a:xfrm>
        </p:grpSpPr>
        <p:sp>
          <p:nvSpPr>
            <p:cNvPr id="2" name="Thought Bubble: Cloud 1">
              <a:extLst>
                <a:ext uri="{FF2B5EF4-FFF2-40B4-BE49-F238E27FC236}">
                  <a16:creationId xmlns:a16="http://schemas.microsoft.com/office/drawing/2014/main" id="{BCDFB300-7802-47DE-A9DC-F71405A0C13B}"/>
                </a:ext>
              </a:extLst>
            </p:cNvPr>
            <p:cNvSpPr/>
            <p:nvPr/>
          </p:nvSpPr>
          <p:spPr>
            <a:xfrm rot="367749">
              <a:off x="2294793" y="1366875"/>
              <a:ext cx="3621906" cy="2426677"/>
            </a:xfrm>
            <a:prstGeom prst="cloudCallout">
              <a:avLst>
                <a:gd name="adj1" fmla="val 169"/>
                <a:gd name="adj2" fmla="val 19922"/>
              </a:avLst>
            </a:prstGeom>
            <a:solidFill>
              <a:srgbClr val="ED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Rounded Corners 2"/>
            <p:cNvSpPr/>
            <p:nvPr/>
          </p:nvSpPr>
          <p:spPr>
            <a:xfrm>
              <a:off x="2755746" y="1814561"/>
              <a:ext cx="2700000" cy="1531305"/>
            </a:xfrm>
            <a:prstGeom prst="roundRect">
              <a:avLst>
                <a:gd name="adj" fmla="val 23087"/>
              </a:avLst>
            </a:prstGeom>
            <a:solidFill>
              <a:srgbClr val="ED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What places are special in your community?</a:t>
              </a:r>
            </a:p>
          </p:txBody>
        </p:sp>
      </p:grpSp>
      <p:grpSp>
        <p:nvGrpSpPr>
          <p:cNvPr id="8" name="Group 7">
            <a:extLst>
              <a:ext uri="{FF2B5EF4-FFF2-40B4-BE49-F238E27FC236}">
                <a16:creationId xmlns:a16="http://schemas.microsoft.com/office/drawing/2014/main" id="{D1662B5D-B83E-44D9-AF96-02457253C327}"/>
              </a:ext>
            </a:extLst>
          </p:cNvPr>
          <p:cNvGrpSpPr/>
          <p:nvPr/>
        </p:nvGrpSpPr>
        <p:grpSpPr>
          <a:xfrm rot="537772">
            <a:off x="4799602" y="3793552"/>
            <a:ext cx="3621906" cy="2426677"/>
            <a:chOff x="4761679" y="3429000"/>
            <a:chExt cx="3621906" cy="2426677"/>
          </a:xfrm>
        </p:grpSpPr>
        <p:sp>
          <p:nvSpPr>
            <p:cNvPr id="7" name="Thought Bubble: Cloud 6">
              <a:extLst>
                <a:ext uri="{FF2B5EF4-FFF2-40B4-BE49-F238E27FC236}">
                  <a16:creationId xmlns:a16="http://schemas.microsoft.com/office/drawing/2014/main" id="{12818C10-06A8-4907-8613-61523901A9F3}"/>
                </a:ext>
              </a:extLst>
            </p:cNvPr>
            <p:cNvSpPr/>
            <p:nvPr/>
          </p:nvSpPr>
          <p:spPr>
            <a:xfrm rot="792325">
              <a:off x="4761679" y="3429000"/>
              <a:ext cx="3621906" cy="2426677"/>
            </a:xfrm>
            <a:prstGeom prst="cloudCallout">
              <a:avLst>
                <a:gd name="adj1" fmla="val -2835"/>
                <a:gd name="adj2" fmla="val 1523"/>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Rounded Corners 5">
              <a:extLst>
                <a:ext uri="{FF2B5EF4-FFF2-40B4-BE49-F238E27FC236}">
                  <a16:creationId xmlns:a16="http://schemas.microsoft.com/office/drawing/2014/main" id="{FAD9DC9D-580C-4746-A7FC-C2622AA5F8B6}"/>
                </a:ext>
              </a:extLst>
            </p:cNvPr>
            <p:cNvSpPr/>
            <p:nvPr/>
          </p:nvSpPr>
          <p:spPr>
            <a:xfrm>
              <a:off x="5383043" y="3876685"/>
              <a:ext cx="2379177" cy="1531305"/>
            </a:xfrm>
            <a:prstGeom prst="roundRect">
              <a:avLst>
                <a:gd name="adj" fmla="val 23087"/>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Why are they special to you?</a:t>
              </a:r>
            </a:p>
          </p:txBody>
        </p:sp>
      </p:grpSp>
      <p:grpSp>
        <p:nvGrpSpPr>
          <p:cNvPr id="17" name="Group 16">
            <a:extLst>
              <a:ext uri="{FF2B5EF4-FFF2-40B4-BE49-F238E27FC236}">
                <a16:creationId xmlns:a16="http://schemas.microsoft.com/office/drawing/2014/main" id="{5382BB10-CF0C-495D-972B-DCE6BF5DB3EE}"/>
              </a:ext>
            </a:extLst>
          </p:cNvPr>
          <p:cNvGrpSpPr/>
          <p:nvPr/>
        </p:nvGrpSpPr>
        <p:grpSpPr>
          <a:xfrm>
            <a:off x="731003" y="1278951"/>
            <a:ext cx="3621906" cy="2426677"/>
            <a:chOff x="731003" y="1278951"/>
            <a:chExt cx="3621906" cy="2426677"/>
          </a:xfrm>
        </p:grpSpPr>
        <p:grpSp>
          <p:nvGrpSpPr>
            <p:cNvPr id="14" name="Group 13">
              <a:extLst>
                <a:ext uri="{FF2B5EF4-FFF2-40B4-BE49-F238E27FC236}">
                  <a16:creationId xmlns:a16="http://schemas.microsoft.com/office/drawing/2014/main" id="{FF89A435-4CE3-40B7-9A26-6289D78C6C50}"/>
                </a:ext>
              </a:extLst>
            </p:cNvPr>
            <p:cNvGrpSpPr/>
            <p:nvPr/>
          </p:nvGrpSpPr>
          <p:grpSpPr>
            <a:xfrm>
              <a:off x="731003" y="1278951"/>
              <a:ext cx="3621906" cy="2426677"/>
              <a:chOff x="731003" y="1278951"/>
              <a:chExt cx="3621906" cy="2426677"/>
            </a:xfrm>
          </p:grpSpPr>
          <p:sp>
            <p:nvSpPr>
              <p:cNvPr id="11" name="Thought Bubble: Cloud 10">
                <a:extLst>
                  <a:ext uri="{FF2B5EF4-FFF2-40B4-BE49-F238E27FC236}">
                    <a16:creationId xmlns:a16="http://schemas.microsoft.com/office/drawing/2014/main" id="{AE43446A-D489-48CD-B4DA-95877555F21F}"/>
                  </a:ext>
                </a:extLst>
              </p:cNvPr>
              <p:cNvSpPr/>
              <p:nvPr/>
            </p:nvSpPr>
            <p:spPr>
              <a:xfrm rot="464557">
                <a:off x="731003" y="1278951"/>
                <a:ext cx="3621906" cy="2426677"/>
              </a:xfrm>
              <a:prstGeom prst="cloudCallout">
                <a:avLst>
                  <a:gd name="adj1" fmla="val -14067"/>
                  <a:gd name="adj2" fmla="val 8340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Freeform: Shape 12">
                <a:extLst>
                  <a:ext uri="{FF2B5EF4-FFF2-40B4-BE49-F238E27FC236}">
                    <a16:creationId xmlns:a16="http://schemas.microsoft.com/office/drawing/2014/main" id="{81D9E677-49C6-4F9E-B59E-740F1319976A}"/>
                  </a:ext>
                </a:extLst>
              </p:cNvPr>
              <p:cNvSpPr/>
              <p:nvPr/>
            </p:nvSpPr>
            <p:spPr>
              <a:xfrm>
                <a:off x="923192" y="1477108"/>
                <a:ext cx="3332285" cy="1951892"/>
              </a:xfrm>
              <a:custGeom>
                <a:avLst/>
                <a:gdLst>
                  <a:gd name="connsiteX0" fmla="*/ 1037492 w 3332285"/>
                  <a:gd name="connsiteY0" fmla="*/ 52754 h 1951892"/>
                  <a:gd name="connsiteX1" fmla="*/ 1037492 w 3332285"/>
                  <a:gd name="connsiteY1" fmla="*/ 52754 h 1951892"/>
                  <a:gd name="connsiteX2" fmla="*/ 1116623 w 3332285"/>
                  <a:gd name="connsiteY2" fmla="*/ 35169 h 1951892"/>
                  <a:gd name="connsiteX3" fmla="*/ 1169377 w 3332285"/>
                  <a:gd name="connsiteY3" fmla="*/ 17585 h 1951892"/>
                  <a:gd name="connsiteX4" fmla="*/ 1195754 w 3332285"/>
                  <a:gd name="connsiteY4" fmla="*/ 8792 h 1951892"/>
                  <a:gd name="connsiteX5" fmla="*/ 1397977 w 3332285"/>
                  <a:gd name="connsiteY5" fmla="*/ 17585 h 1951892"/>
                  <a:gd name="connsiteX6" fmla="*/ 1424354 w 3332285"/>
                  <a:gd name="connsiteY6" fmla="*/ 26377 h 1951892"/>
                  <a:gd name="connsiteX7" fmla="*/ 1494692 w 3332285"/>
                  <a:gd name="connsiteY7" fmla="*/ 35169 h 1951892"/>
                  <a:gd name="connsiteX8" fmla="*/ 1608992 w 3332285"/>
                  <a:gd name="connsiteY8" fmla="*/ 26377 h 1951892"/>
                  <a:gd name="connsiteX9" fmla="*/ 1661746 w 3332285"/>
                  <a:gd name="connsiteY9" fmla="*/ 8792 h 1951892"/>
                  <a:gd name="connsiteX10" fmla="*/ 1732085 w 3332285"/>
                  <a:gd name="connsiteY10" fmla="*/ 0 h 1951892"/>
                  <a:gd name="connsiteX11" fmla="*/ 1855177 w 3332285"/>
                  <a:gd name="connsiteY11" fmla="*/ 26377 h 1951892"/>
                  <a:gd name="connsiteX12" fmla="*/ 1881554 w 3332285"/>
                  <a:gd name="connsiteY12" fmla="*/ 35169 h 1951892"/>
                  <a:gd name="connsiteX13" fmla="*/ 2189285 w 3332285"/>
                  <a:gd name="connsiteY13" fmla="*/ 35169 h 1951892"/>
                  <a:gd name="connsiteX14" fmla="*/ 2242038 w 3332285"/>
                  <a:gd name="connsiteY14" fmla="*/ 26377 h 1951892"/>
                  <a:gd name="connsiteX15" fmla="*/ 2356338 w 3332285"/>
                  <a:gd name="connsiteY15" fmla="*/ 43962 h 1951892"/>
                  <a:gd name="connsiteX16" fmla="*/ 2382715 w 3332285"/>
                  <a:gd name="connsiteY16" fmla="*/ 52754 h 1951892"/>
                  <a:gd name="connsiteX17" fmla="*/ 2435469 w 3332285"/>
                  <a:gd name="connsiteY17" fmla="*/ 61546 h 1951892"/>
                  <a:gd name="connsiteX18" fmla="*/ 2497015 w 3332285"/>
                  <a:gd name="connsiteY18" fmla="*/ 79131 h 1951892"/>
                  <a:gd name="connsiteX19" fmla="*/ 2620108 w 3332285"/>
                  <a:gd name="connsiteY19" fmla="*/ 105508 h 1951892"/>
                  <a:gd name="connsiteX20" fmla="*/ 2646485 w 3332285"/>
                  <a:gd name="connsiteY20" fmla="*/ 114300 h 1951892"/>
                  <a:gd name="connsiteX21" fmla="*/ 2681654 w 3332285"/>
                  <a:gd name="connsiteY21" fmla="*/ 131885 h 1951892"/>
                  <a:gd name="connsiteX22" fmla="*/ 2725615 w 3332285"/>
                  <a:gd name="connsiteY22" fmla="*/ 149469 h 1951892"/>
                  <a:gd name="connsiteX23" fmla="*/ 2778369 w 3332285"/>
                  <a:gd name="connsiteY23" fmla="*/ 175846 h 1951892"/>
                  <a:gd name="connsiteX24" fmla="*/ 2857500 w 3332285"/>
                  <a:gd name="connsiteY24" fmla="*/ 211015 h 1951892"/>
                  <a:gd name="connsiteX25" fmla="*/ 2883877 w 3332285"/>
                  <a:gd name="connsiteY25" fmla="*/ 219808 h 1951892"/>
                  <a:gd name="connsiteX26" fmla="*/ 2910254 w 3332285"/>
                  <a:gd name="connsiteY26" fmla="*/ 237392 h 1951892"/>
                  <a:gd name="connsiteX27" fmla="*/ 2945423 w 3332285"/>
                  <a:gd name="connsiteY27" fmla="*/ 246185 h 1951892"/>
                  <a:gd name="connsiteX28" fmla="*/ 2998177 w 3332285"/>
                  <a:gd name="connsiteY28" fmla="*/ 263769 h 1951892"/>
                  <a:gd name="connsiteX29" fmla="*/ 3050931 w 3332285"/>
                  <a:gd name="connsiteY29" fmla="*/ 281354 h 1951892"/>
                  <a:gd name="connsiteX30" fmla="*/ 3077308 w 3332285"/>
                  <a:gd name="connsiteY30" fmla="*/ 290146 h 1951892"/>
                  <a:gd name="connsiteX31" fmla="*/ 3103685 w 3332285"/>
                  <a:gd name="connsiteY31" fmla="*/ 307731 h 1951892"/>
                  <a:gd name="connsiteX32" fmla="*/ 3130062 w 3332285"/>
                  <a:gd name="connsiteY32" fmla="*/ 316523 h 1951892"/>
                  <a:gd name="connsiteX33" fmla="*/ 3138854 w 3332285"/>
                  <a:gd name="connsiteY33" fmla="*/ 342900 h 1951892"/>
                  <a:gd name="connsiteX34" fmla="*/ 3174023 w 3332285"/>
                  <a:gd name="connsiteY34" fmla="*/ 395654 h 1951892"/>
                  <a:gd name="connsiteX35" fmla="*/ 3191608 w 3332285"/>
                  <a:gd name="connsiteY35" fmla="*/ 422031 h 1951892"/>
                  <a:gd name="connsiteX36" fmla="*/ 3226777 w 3332285"/>
                  <a:gd name="connsiteY36" fmla="*/ 527538 h 1951892"/>
                  <a:gd name="connsiteX37" fmla="*/ 3244362 w 3332285"/>
                  <a:gd name="connsiteY37" fmla="*/ 580292 h 1951892"/>
                  <a:gd name="connsiteX38" fmla="*/ 3261946 w 3332285"/>
                  <a:gd name="connsiteY38" fmla="*/ 606669 h 1951892"/>
                  <a:gd name="connsiteX39" fmla="*/ 3288323 w 3332285"/>
                  <a:gd name="connsiteY39" fmla="*/ 694592 h 1951892"/>
                  <a:gd name="connsiteX40" fmla="*/ 3305908 w 3332285"/>
                  <a:gd name="connsiteY40" fmla="*/ 747346 h 1951892"/>
                  <a:gd name="connsiteX41" fmla="*/ 3332285 w 3332285"/>
                  <a:gd name="connsiteY41" fmla="*/ 800100 h 1951892"/>
                  <a:gd name="connsiteX42" fmla="*/ 3323492 w 3332285"/>
                  <a:gd name="connsiteY42" fmla="*/ 870438 h 1951892"/>
                  <a:gd name="connsiteX43" fmla="*/ 3297115 w 3332285"/>
                  <a:gd name="connsiteY43" fmla="*/ 1116623 h 1951892"/>
                  <a:gd name="connsiteX44" fmla="*/ 3253154 w 3332285"/>
                  <a:gd name="connsiteY44" fmla="*/ 1195754 h 1951892"/>
                  <a:gd name="connsiteX45" fmla="*/ 3235569 w 3332285"/>
                  <a:gd name="connsiteY45" fmla="*/ 1222131 h 1951892"/>
                  <a:gd name="connsiteX46" fmla="*/ 3209192 w 3332285"/>
                  <a:gd name="connsiteY46" fmla="*/ 1283677 h 1951892"/>
                  <a:gd name="connsiteX47" fmla="*/ 3191608 w 3332285"/>
                  <a:gd name="connsiteY47" fmla="*/ 1310054 h 1951892"/>
                  <a:gd name="connsiteX48" fmla="*/ 3165231 w 3332285"/>
                  <a:gd name="connsiteY48" fmla="*/ 1327638 h 1951892"/>
                  <a:gd name="connsiteX49" fmla="*/ 3138854 w 3332285"/>
                  <a:gd name="connsiteY49" fmla="*/ 1415562 h 1951892"/>
                  <a:gd name="connsiteX50" fmla="*/ 3130062 w 3332285"/>
                  <a:gd name="connsiteY50" fmla="*/ 1441938 h 1951892"/>
                  <a:gd name="connsiteX51" fmla="*/ 3112477 w 3332285"/>
                  <a:gd name="connsiteY51" fmla="*/ 1477108 h 1951892"/>
                  <a:gd name="connsiteX52" fmla="*/ 3086100 w 3332285"/>
                  <a:gd name="connsiteY52" fmla="*/ 1529862 h 1951892"/>
                  <a:gd name="connsiteX53" fmla="*/ 3059723 w 3332285"/>
                  <a:gd name="connsiteY53" fmla="*/ 1547446 h 1951892"/>
                  <a:gd name="connsiteX54" fmla="*/ 3015762 w 3332285"/>
                  <a:gd name="connsiteY54" fmla="*/ 1582615 h 1951892"/>
                  <a:gd name="connsiteX55" fmla="*/ 2963008 w 3332285"/>
                  <a:gd name="connsiteY55" fmla="*/ 1600200 h 1951892"/>
                  <a:gd name="connsiteX56" fmla="*/ 2954215 w 3332285"/>
                  <a:gd name="connsiteY56" fmla="*/ 1626577 h 1951892"/>
                  <a:gd name="connsiteX57" fmla="*/ 2901462 w 3332285"/>
                  <a:gd name="connsiteY57" fmla="*/ 1635369 h 1951892"/>
                  <a:gd name="connsiteX58" fmla="*/ 2804746 w 3332285"/>
                  <a:gd name="connsiteY58" fmla="*/ 1652954 h 1951892"/>
                  <a:gd name="connsiteX59" fmla="*/ 2760785 w 3332285"/>
                  <a:gd name="connsiteY59" fmla="*/ 1661746 h 1951892"/>
                  <a:gd name="connsiteX60" fmla="*/ 2708031 w 3332285"/>
                  <a:gd name="connsiteY60" fmla="*/ 1679331 h 1951892"/>
                  <a:gd name="connsiteX61" fmla="*/ 2628900 w 3332285"/>
                  <a:gd name="connsiteY61" fmla="*/ 1740877 h 1951892"/>
                  <a:gd name="connsiteX62" fmla="*/ 2602523 w 3332285"/>
                  <a:gd name="connsiteY62" fmla="*/ 1758462 h 1951892"/>
                  <a:gd name="connsiteX63" fmla="*/ 2576146 w 3332285"/>
                  <a:gd name="connsiteY63" fmla="*/ 1767254 h 1951892"/>
                  <a:gd name="connsiteX64" fmla="*/ 2514600 w 3332285"/>
                  <a:gd name="connsiteY64" fmla="*/ 1793631 h 1951892"/>
                  <a:gd name="connsiteX65" fmla="*/ 2461846 w 3332285"/>
                  <a:gd name="connsiteY65" fmla="*/ 1820008 h 1951892"/>
                  <a:gd name="connsiteX66" fmla="*/ 2409092 w 3332285"/>
                  <a:gd name="connsiteY66" fmla="*/ 1855177 h 1951892"/>
                  <a:gd name="connsiteX67" fmla="*/ 2347546 w 3332285"/>
                  <a:gd name="connsiteY67" fmla="*/ 1890346 h 1951892"/>
                  <a:gd name="connsiteX68" fmla="*/ 2321169 w 3332285"/>
                  <a:gd name="connsiteY68" fmla="*/ 1907931 h 1951892"/>
                  <a:gd name="connsiteX69" fmla="*/ 2215662 w 3332285"/>
                  <a:gd name="connsiteY69" fmla="*/ 1916723 h 1951892"/>
                  <a:gd name="connsiteX70" fmla="*/ 2154115 w 3332285"/>
                  <a:gd name="connsiteY70" fmla="*/ 1934308 h 1951892"/>
                  <a:gd name="connsiteX71" fmla="*/ 2127738 w 3332285"/>
                  <a:gd name="connsiteY71" fmla="*/ 1943100 h 1951892"/>
                  <a:gd name="connsiteX72" fmla="*/ 2092569 w 3332285"/>
                  <a:gd name="connsiteY72" fmla="*/ 1934308 h 1951892"/>
                  <a:gd name="connsiteX73" fmla="*/ 2031023 w 3332285"/>
                  <a:gd name="connsiteY73" fmla="*/ 1907931 h 1951892"/>
                  <a:gd name="connsiteX74" fmla="*/ 1969477 w 3332285"/>
                  <a:gd name="connsiteY74" fmla="*/ 1899138 h 1951892"/>
                  <a:gd name="connsiteX75" fmla="*/ 1802423 w 3332285"/>
                  <a:gd name="connsiteY75" fmla="*/ 1925515 h 1951892"/>
                  <a:gd name="connsiteX76" fmla="*/ 1749669 w 3332285"/>
                  <a:gd name="connsiteY76" fmla="*/ 1943100 h 1951892"/>
                  <a:gd name="connsiteX77" fmla="*/ 1723292 w 3332285"/>
                  <a:gd name="connsiteY77" fmla="*/ 1951892 h 1951892"/>
                  <a:gd name="connsiteX78" fmla="*/ 1292469 w 3332285"/>
                  <a:gd name="connsiteY78" fmla="*/ 1943100 h 1951892"/>
                  <a:gd name="connsiteX79" fmla="*/ 1195754 w 3332285"/>
                  <a:gd name="connsiteY79" fmla="*/ 1925515 h 1951892"/>
                  <a:gd name="connsiteX80" fmla="*/ 1028700 w 3332285"/>
                  <a:gd name="connsiteY80" fmla="*/ 1934308 h 1951892"/>
                  <a:gd name="connsiteX81" fmla="*/ 975946 w 3332285"/>
                  <a:gd name="connsiteY81" fmla="*/ 1934308 h 1951892"/>
                  <a:gd name="connsiteX82" fmla="*/ 923192 w 3332285"/>
                  <a:gd name="connsiteY82" fmla="*/ 1899138 h 1951892"/>
                  <a:gd name="connsiteX83" fmla="*/ 896815 w 3332285"/>
                  <a:gd name="connsiteY83" fmla="*/ 1881554 h 1951892"/>
                  <a:gd name="connsiteX84" fmla="*/ 879231 w 3332285"/>
                  <a:gd name="connsiteY84" fmla="*/ 1855177 h 1951892"/>
                  <a:gd name="connsiteX85" fmla="*/ 852854 w 3332285"/>
                  <a:gd name="connsiteY85" fmla="*/ 1846385 h 1951892"/>
                  <a:gd name="connsiteX86" fmla="*/ 817685 w 3332285"/>
                  <a:gd name="connsiteY86" fmla="*/ 1828800 h 1951892"/>
                  <a:gd name="connsiteX87" fmla="*/ 756138 w 3332285"/>
                  <a:gd name="connsiteY87" fmla="*/ 1811215 h 1951892"/>
                  <a:gd name="connsiteX88" fmla="*/ 712177 w 3332285"/>
                  <a:gd name="connsiteY88" fmla="*/ 1802423 h 1951892"/>
                  <a:gd name="connsiteX89" fmla="*/ 650631 w 3332285"/>
                  <a:gd name="connsiteY89" fmla="*/ 1784838 h 1951892"/>
                  <a:gd name="connsiteX90" fmla="*/ 571500 w 3332285"/>
                  <a:gd name="connsiteY90" fmla="*/ 1776046 h 1951892"/>
                  <a:gd name="connsiteX91" fmla="*/ 501162 w 3332285"/>
                  <a:gd name="connsiteY91" fmla="*/ 1749669 h 1951892"/>
                  <a:gd name="connsiteX92" fmla="*/ 465992 w 3332285"/>
                  <a:gd name="connsiteY92" fmla="*/ 1740877 h 1951892"/>
                  <a:gd name="connsiteX93" fmla="*/ 395654 w 3332285"/>
                  <a:gd name="connsiteY93" fmla="*/ 1696915 h 1951892"/>
                  <a:gd name="connsiteX94" fmla="*/ 307731 w 3332285"/>
                  <a:gd name="connsiteY94" fmla="*/ 1670538 h 1951892"/>
                  <a:gd name="connsiteX95" fmla="*/ 281354 w 3332285"/>
                  <a:gd name="connsiteY95" fmla="*/ 1661746 h 1951892"/>
                  <a:gd name="connsiteX96" fmla="*/ 254977 w 3332285"/>
                  <a:gd name="connsiteY96" fmla="*/ 1626577 h 1951892"/>
                  <a:gd name="connsiteX97" fmla="*/ 202223 w 3332285"/>
                  <a:gd name="connsiteY97" fmla="*/ 1573823 h 1951892"/>
                  <a:gd name="connsiteX98" fmla="*/ 167054 w 3332285"/>
                  <a:gd name="connsiteY98" fmla="*/ 1485900 h 1951892"/>
                  <a:gd name="connsiteX99" fmla="*/ 149469 w 3332285"/>
                  <a:gd name="connsiteY99" fmla="*/ 1459523 h 1951892"/>
                  <a:gd name="connsiteX100" fmla="*/ 131885 w 3332285"/>
                  <a:gd name="connsiteY100" fmla="*/ 1424354 h 1951892"/>
                  <a:gd name="connsiteX101" fmla="*/ 123092 w 3332285"/>
                  <a:gd name="connsiteY101" fmla="*/ 1397977 h 1951892"/>
                  <a:gd name="connsiteX102" fmla="*/ 96715 w 3332285"/>
                  <a:gd name="connsiteY102" fmla="*/ 1389185 h 1951892"/>
                  <a:gd name="connsiteX103" fmla="*/ 70338 w 3332285"/>
                  <a:gd name="connsiteY103" fmla="*/ 1336431 h 1951892"/>
                  <a:gd name="connsiteX104" fmla="*/ 52754 w 3332285"/>
                  <a:gd name="connsiteY104" fmla="*/ 1310054 h 1951892"/>
                  <a:gd name="connsiteX105" fmla="*/ 43962 w 3332285"/>
                  <a:gd name="connsiteY105" fmla="*/ 1283677 h 1951892"/>
                  <a:gd name="connsiteX106" fmla="*/ 17585 w 3332285"/>
                  <a:gd name="connsiteY106" fmla="*/ 1143000 h 1951892"/>
                  <a:gd name="connsiteX107" fmla="*/ 0 w 3332285"/>
                  <a:gd name="connsiteY107" fmla="*/ 984738 h 1951892"/>
                  <a:gd name="connsiteX108" fmla="*/ 17585 w 3332285"/>
                  <a:gd name="connsiteY108" fmla="*/ 870438 h 1951892"/>
                  <a:gd name="connsiteX109" fmla="*/ 35169 w 3332285"/>
                  <a:gd name="connsiteY109" fmla="*/ 844062 h 1951892"/>
                  <a:gd name="connsiteX110" fmla="*/ 61546 w 3332285"/>
                  <a:gd name="connsiteY110" fmla="*/ 826477 h 1951892"/>
                  <a:gd name="connsiteX111" fmla="*/ 79131 w 3332285"/>
                  <a:gd name="connsiteY111" fmla="*/ 800100 h 1951892"/>
                  <a:gd name="connsiteX112" fmla="*/ 87923 w 3332285"/>
                  <a:gd name="connsiteY112" fmla="*/ 773723 h 1951892"/>
                  <a:gd name="connsiteX113" fmla="*/ 123092 w 3332285"/>
                  <a:gd name="connsiteY113" fmla="*/ 720969 h 1951892"/>
                  <a:gd name="connsiteX114" fmla="*/ 140677 w 3332285"/>
                  <a:gd name="connsiteY114" fmla="*/ 668215 h 1951892"/>
                  <a:gd name="connsiteX115" fmla="*/ 149469 w 3332285"/>
                  <a:gd name="connsiteY115" fmla="*/ 641838 h 1951892"/>
                  <a:gd name="connsiteX116" fmla="*/ 158262 w 3332285"/>
                  <a:gd name="connsiteY116" fmla="*/ 509954 h 1951892"/>
                  <a:gd name="connsiteX117" fmla="*/ 184638 w 3332285"/>
                  <a:gd name="connsiteY117" fmla="*/ 457200 h 1951892"/>
                  <a:gd name="connsiteX118" fmla="*/ 237392 w 3332285"/>
                  <a:gd name="connsiteY118" fmla="*/ 439615 h 1951892"/>
                  <a:gd name="connsiteX119" fmla="*/ 316523 w 3332285"/>
                  <a:gd name="connsiteY119" fmla="*/ 395654 h 1951892"/>
                  <a:gd name="connsiteX120" fmla="*/ 342900 w 3332285"/>
                  <a:gd name="connsiteY120" fmla="*/ 369277 h 1951892"/>
                  <a:gd name="connsiteX121" fmla="*/ 369277 w 3332285"/>
                  <a:gd name="connsiteY121" fmla="*/ 351692 h 1951892"/>
                  <a:gd name="connsiteX122" fmla="*/ 413238 w 3332285"/>
                  <a:gd name="connsiteY122" fmla="*/ 316523 h 1951892"/>
                  <a:gd name="connsiteX123" fmla="*/ 448408 w 3332285"/>
                  <a:gd name="connsiteY123" fmla="*/ 290146 h 1951892"/>
                  <a:gd name="connsiteX124" fmla="*/ 474785 w 3332285"/>
                  <a:gd name="connsiteY124" fmla="*/ 281354 h 1951892"/>
                  <a:gd name="connsiteX125" fmla="*/ 536331 w 3332285"/>
                  <a:gd name="connsiteY125" fmla="*/ 246185 h 1951892"/>
                  <a:gd name="connsiteX126" fmla="*/ 589085 w 3332285"/>
                  <a:gd name="connsiteY126" fmla="*/ 219808 h 1951892"/>
                  <a:gd name="connsiteX127" fmla="*/ 615462 w 3332285"/>
                  <a:gd name="connsiteY127" fmla="*/ 202223 h 1951892"/>
                  <a:gd name="connsiteX128" fmla="*/ 659423 w 3332285"/>
                  <a:gd name="connsiteY128" fmla="*/ 193431 h 1951892"/>
                  <a:gd name="connsiteX129" fmla="*/ 720969 w 3332285"/>
                  <a:gd name="connsiteY129" fmla="*/ 175846 h 1951892"/>
                  <a:gd name="connsiteX130" fmla="*/ 747346 w 3332285"/>
                  <a:gd name="connsiteY130" fmla="*/ 158262 h 1951892"/>
                  <a:gd name="connsiteX131" fmla="*/ 800100 w 3332285"/>
                  <a:gd name="connsiteY131" fmla="*/ 140677 h 1951892"/>
                  <a:gd name="connsiteX132" fmla="*/ 879231 w 3332285"/>
                  <a:gd name="connsiteY132" fmla="*/ 105508 h 1951892"/>
                  <a:gd name="connsiteX133" fmla="*/ 905608 w 3332285"/>
                  <a:gd name="connsiteY133" fmla="*/ 96715 h 1951892"/>
                  <a:gd name="connsiteX134" fmla="*/ 931985 w 3332285"/>
                  <a:gd name="connsiteY134" fmla="*/ 87923 h 1951892"/>
                  <a:gd name="connsiteX135" fmla="*/ 975946 w 3332285"/>
                  <a:gd name="connsiteY135" fmla="*/ 70338 h 1951892"/>
                  <a:gd name="connsiteX136" fmla="*/ 1037492 w 3332285"/>
                  <a:gd name="connsiteY136" fmla="*/ 52754 h 1951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Lst>
                <a:rect l="l" t="t" r="r" b="b"/>
                <a:pathLst>
                  <a:path w="3332285" h="1951892">
                    <a:moveTo>
                      <a:pt x="1037492" y="52754"/>
                    </a:moveTo>
                    <a:lnTo>
                      <a:pt x="1037492" y="52754"/>
                    </a:lnTo>
                    <a:cubicBezTo>
                      <a:pt x="1063869" y="46892"/>
                      <a:pt x="1090515" y="42131"/>
                      <a:pt x="1116623" y="35169"/>
                    </a:cubicBezTo>
                    <a:cubicBezTo>
                      <a:pt x="1134533" y="30393"/>
                      <a:pt x="1151792" y="23447"/>
                      <a:pt x="1169377" y="17585"/>
                    </a:cubicBezTo>
                    <a:lnTo>
                      <a:pt x="1195754" y="8792"/>
                    </a:lnTo>
                    <a:cubicBezTo>
                      <a:pt x="1263162" y="11723"/>
                      <a:pt x="1330704" y="12410"/>
                      <a:pt x="1397977" y="17585"/>
                    </a:cubicBezTo>
                    <a:cubicBezTo>
                      <a:pt x="1407218" y="18296"/>
                      <a:pt x="1415236" y="24719"/>
                      <a:pt x="1424354" y="26377"/>
                    </a:cubicBezTo>
                    <a:cubicBezTo>
                      <a:pt x="1447601" y="30604"/>
                      <a:pt x="1471246" y="32238"/>
                      <a:pt x="1494692" y="35169"/>
                    </a:cubicBezTo>
                    <a:cubicBezTo>
                      <a:pt x="1532792" y="32238"/>
                      <a:pt x="1571247" y="32337"/>
                      <a:pt x="1608992" y="26377"/>
                    </a:cubicBezTo>
                    <a:cubicBezTo>
                      <a:pt x="1627301" y="23486"/>
                      <a:pt x="1643353" y="11091"/>
                      <a:pt x="1661746" y="8792"/>
                    </a:cubicBezTo>
                    <a:lnTo>
                      <a:pt x="1732085" y="0"/>
                    </a:lnTo>
                    <a:cubicBezTo>
                      <a:pt x="1807254" y="25057"/>
                      <a:pt x="1766446" y="15286"/>
                      <a:pt x="1855177" y="26377"/>
                    </a:cubicBezTo>
                    <a:cubicBezTo>
                      <a:pt x="1863969" y="29308"/>
                      <a:pt x="1872643" y="32623"/>
                      <a:pt x="1881554" y="35169"/>
                    </a:cubicBezTo>
                    <a:cubicBezTo>
                      <a:pt x="1991061" y="66457"/>
                      <a:pt x="2008827" y="40991"/>
                      <a:pt x="2189285" y="35169"/>
                    </a:cubicBezTo>
                    <a:cubicBezTo>
                      <a:pt x="2206869" y="32238"/>
                      <a:pt x="2224211" y="26377"/>
                      <a:pt x="2242038" y="26377"/>
                    </a:cubicBezTo>
                    <a:cubicBezTo>
                      <a:pt x="2281021" y="26377"/>
                      <a:pt x="2319171" y="33342"/>
                      <a:pt x="2356338" y="43962"/>
                    </a:cubicBezTo>
                    <a:cubicBezTo>
                      <a:pt x="2365249" y="46508"/>
                      <a:pt x="2373668" y="50744"/>
                      <a:pt x="2382715" y="52754"/>
                    </a:cubicBezTo>
                    <a:cubicBezTo>
                      <a:pt x="2400118" y="56621"/>
                      <a:pt x="2417988" y="58050"/>
                      <a:pt x="2435469" y="61546"/>
                    </a:cubicBezTo>
                    <a:cubicBezTo>
                      <a:pt x="2572343" y="88920"/>
                      <a:pt x="2388065" y="53989"/>
                      <a:pt x="2497015" y="79131"/>
                    </a:cubicBezTo>
                    <a:cubicBezTo>
                      <a:pt x="2549553" y="91255"/>
                      <a:pt x="2575040" y="92631"/>
                      <a:pt x="2620108" y="105508"/>
                    </a:cubicBezTo>
                    <a:cubicBezTo>
                      <a:pt x="2629019" y="108054"/>
                      <a:pt x="2637966" y="110649"/>
                      <a:pt x="2646485" y="114300"/>
                    </a:cubicBezTo>
                    <a:cubicBezTo>
                      <a:pt x="2658532" y="119463"/>
                      <a:pt x="2669677" y="126562"/>
                      <a:pt x="2681654" y="131885"/>
                    </a:cubicBezTo>
                    <a:cubicBezTo>
                      <a:pt x="2696076" y="138295"/>
                      <a:pt x="2711499" y="142411"/>
                      <a:pt x="2725615" y="149469"/>
                    </a:cubicBezTo>
                    <a:cubicBezTo>
                      <a:pt x="2793792" y="183557"/>
                      <a:pt x="2712070" y="153747"/>
                      <a:pt x="2778369" y="175846"/>
                    </a:cubicBezTo>
                    <a:cubicBezTo>
                      <a:pt x="2820170" y="203714"/>
                      <a:pt x="2794719" y="190088"/>
                      <a:pt x="2857500" y="211015"/>
                    </a:cubicBezTo>
                    <a:cubicBezTo>
                      <a:pt x="2866292" y="213946"/>
                      <a:pt x="2876165" y="214667"/>
                      <a:pt x="2883877" y="219808"/>
                    </a:cubicBezTo>
                    <a:cubicBezTo>
                      <a:pt x="2892669" y="225669"/>
                      <a:pt x="2900541" y="233229"/>
                      <a:pt x="2910254" y="237392"/>
                    </a:cubicBezTo>
                    <a:cubicBezTo>
                      <a:pt x="2921361" y="242152"/>
                      <a:pt x="2933849" y="242713"/>
                      <a:pt x="2945423" y="246185"/>
                    </a:cubicBezTo>
                    <a:cubicBezTo>
                      <a:pt x="2963177" y="251511"/>
                      <a:pt x="2980592" y="257907"/>
                      <a:pt x="2998177" y="263769"/>
                    </a:cubicBezTo>
                    <a:lnTo>
                      <a:pt x="3050931" y="281354"/>
                    </a:lnTo>
                    <a:lnTo>
                      <a:pt x="3077308" y="290146"/>
                    </a:lnTo>
                    <a:cubicBezTo>
                      <a:pt x="3086100" y="296008"/>
                      <a:pt x="3094233" y="303005"/>
                      <a:pt x="3103685" y="307731"/>
                    </a:cubicBezTo>
                    <a:cubicBezTo>
                      <a:pt x="3111974" y="311876"/>
                      <a:pt x="3123509" y="309970"/>
                      <a:pt x="3130062" y="316523"/>
                    </a:cubicBezTo>
                    <a:cubicBezTo>
                      <a:pt x="3136615" y="323076"/>
                      <a:pt x="3134353" y="334798"/>
                      <a:pt x="3138854" y="342900"/>
                    </a:cubicBezTo>
                    <a:cubicBezTo>
                      <a:pt x="3149117" y="361375"/>
                      <a:pt x="3162300" y="378069"/>
                      <a:pt x="3174023" y="395654"/>
                    </a:cubicBezTo>
                    <a:lnTo>
                      <a:pt x="3191608" y="422031"/>
                    </a:lnTo>
                    <a:lnTo>
                      <a:pt x="3226777" y="527538"/>
                    </a:lnTo>
                    <a:cubicBezTo>
                      <a:pt x="3226779" y="527543"/>
                      <a:pt x="3244359" y="580288"/>
                      <a:pt x="3244362" y="580292"/>
                    </a:cubicBezTo>
                    <a:lnTo>
                      <a:pt x="3261946" y="606669"/>
                    </a:lnTo>
                    <a:cubicBezTo>
                      <a:pt x="3275234" y="659824"/>
                      <a:pt x="3266915" y="630369"/>
                      <a:pt x="3288323" y="694592"/>
                    </a:cubicBezTo>
                    <a:cubicBezTo>
                      <a:pt x="3288325" y="694597"/>
                      <a:pt x="3305905" y="747342"/>
                      <a:pt x="3305908" y="747346"/>
                    </a:cubicBezTo>
                    <a:cubicBezTo>
                      <a:pt x="3328633" y="781435"/>
                      <a:pt x="3320150" y="763698"/>
                      <a:pt x="3332285" y="800100"/>
                    </a:cubicBezTo>
                    <a:cubicBezTo>
                      <a:pt x="3329354" y="823546"/>
                      <a:pt x="3324921" y="846853"/>
                      <a:pt x="3323492" y="870438"/>
                    </a:cubicBezTo>
                    <a:cubicBezTo>
                      <a:pt x="3309055" y="1108638"/>
                      <a:pt x="3356128" y="1028105"/>
                      <a:pt x="3297115" y="1116623"/>
                    </a:cubicBezTo>
                    <a:cubicBezTo>
                      <a:pt x="3281640" y="1163049"/>
                      <a:pt x="3293463" y="1135290"/>
                      <a:pt x="3253154" y="1195754"/>
                    </a:cubicBezTo>
                    <a:lnTo>
                      <a:pt x="3235569" y="1222131"/>
                    </a:lnTo>
                    <a:cubicBezTo>
                      <a:pt x="3225704" y="1251726"/>
                      <a:pt x="3226577" y="1253253"/>
                      <a:pt x="3209192" y="1283677"/>
                    </a:cubicBezTo>
                    <a:cubicBezTo>
                      <a:pt x="3203949" y="1292852"/>
                      <a:pt x="3199080" y="1302582"/>
                      <a:pt x="3191608" y="1310054"/>
                    </a:cubicBezTo>
                    <a:cubicBezTo>
                      <a:pt x="3184136" y="1317526"/>
                      <a:pt x="3174023" y="1321777"/>
                      <a:pt x="3165231" y="1327638"/>
                    </a:cubicBezTo>
                    <a:cubicBezTo>
                      <a:pt x="3151943" y="1380788"/>
                      <a:pt x="3160258" y="1351347"/>
                      <a:pt x="3138854" y="1415562"/>
                    </a:cubicBezTo>
                    <a:cubicBezTo>
                      <a:pt x="3135923" y="1424354"/>
                      <a:pt x="3134207" y="1433649"/>
                      <a:pt x="3130062" y="1441938"/>
                    </a:cubicBezTo>
                    <a:cubicBezTo>
                      <a:pt x="3124200" y="1453661"/>
                      <a:pt x="3117640" y="1465061"/>
                      <a:pt x="3112477" y="1477108"/>
                    </a:cubicBezTo>
                    <a:cubicBezTo>
                      <a:pt x="3101750" y="1502137"/>
                      <a:pt x="3107222" y="1508740"/>
                      <a:pt x="3086100" y="1529862"/>
                    </a:cubicBezTo>
                    <a:cubicBezTo>
                      <a:pt x="3078628" y="1537334"/>
                      <a:pt x="3068515" y="1541585"/>
                      <a:pt x="3059723" y="1547446"/>
                    </a:cubicBezTo>
                    <a:cubicBezTo>
                      <a:pt x="3046483" y="1587169"/>
                      <a:pt x="3060740" y="1569122"/>
                      <a:pt x="3015762" y="1582615"/>
                    </a:cubicBezTo>
                    <a:cubicBezTo>
                      <a:pt x="2998008" y="1587941"/>
                      <a:pt x="2963008" y="1600200"/>
                      <a:pt x="2963008" y="1600200"/>
                    </a:cubicBezTo>
                    <a:cubicBezTo>
                      <a:pt x="2960077" y="1608992"/>
                      <a:pt x="2962262" y="1621979"/>
                      <a:pt x="2954215" y="1626577"/>
                    </a:cubicBezTo>
                    <a:cubicBezTo>
                      <a:pt x="2938737" y="1635422"/>
                      <a:pt x="2919082" y="1632658"/>
                      <a:pt x="2901462" y="1635369"/>
                    </a:cubicBezTo>
                    <a:cubicBezTo>
                      <a:pt x="2777629" y="1654421"/>
                      <a:pt x="2889363" y="1634151"/>
                      <a:pt x="2804746" y="1652954"/>
                    </a:cubicBezTo>
                    <a:cubicBezTo>
                      <a:pt x="2790158" y="1656196"/>
                      <a:pt x="2775202" y="1657814"/>
                      <a:pt x="2760785" y="1661746"/>
                    </a:cubicBezTo>
                    <a:cubicBezTo>
                      <a:pt x="2742902" y="1666623"/>
                      <a:pt x="2708031" y="1679331"/>
                      <a:pt x="2708031" y="1679331"/>
                    </a:cubicBezTo>
                    <a:cubicBezTo>
                      <a:pt x="2666709" y="1720653"/>
                      <a:pt x="2692001" y="1698810"/>
                      <a:pt x="2628900" y="1740877"/>
                    </a:cubicBezTo>
                    <a:cubicBezTo>
                      <a:pt x="2620108" y="1746739"/>
                      <a:pt x="2612548" y="1755120"/>
                      <a:pt x="2602523" y="1758462"/>
                    </a:cubicBezTo>
                    <a:cubicBezTo>
                      <a:pt x="2593731" y="1761393"/>
                      <a:pt x="2584436" y="1763109"/>
                      <a:pt x="2576146" y="1767254"/>
                    </a:cubicBezTo>
                    <a:cubicBezTo>
                      <a:pt x="2515424" y="1797614"/>
                      <a:pt x="2587798" y="1775330"/>
                      <a:pt x="2514600" y="1793631"/>
                    </a:cubicBezTo>
                    <a:cubicBezTo>
                      <a:pt x="2397490" y="1871701"/>
                      <a:pt x="2571063" y="1759331"/>
                      <a:pt x="2461846" y="1820008"/>
                    </a:cubicBezTo>
                    <a:cubicBezTo>
                      <a:pt x="2443372" y="1830272"/>
                      <a:pt x="2426677" y="1843454"/>
                      <a:pt x="2409092" y="1855177"/>
                    </a:cubicBezTo>
                    <a:cubicBezTo>
                      <a:pt x="2344820" y="1898025"/>
                      <a:pt x="2425643" y="1845719"/>
                      <a:pt x="2347546" y="1890346"/>
                    </a:cubicBezTo>
                    <a:cubicBezTo>
                      <a:pt x="2338371" y="1895589"/>
                      <a:pt x="2331531" y="1905859"/>
                      <a:pt x="2321169" y="1907931"/>
                    </a:cubicBezTo>
                    <a:cubicBezTo>
                      <a:pt x="2286563" y="1914852"/>
                      <a:pt x="2250831" y="1913792"/>
                      <a:pt x="2215662" y="1916723"/>
                    </a:cubicBezTo>
                    <a:cubicBezTo>
                      <a:pt x="2152420" y="1937803"/>
                      <a:pt x="2231396" y="1912227"/>
                      <a:pt x="2154115" y="1934308"/>
                    </a:cubicBezTo>
                    <a:cubicBezTo>
                      <a:pt x="2145204" y="1936854"/>
                      <a:pt x="2136530" y="1940169"/>
                      <a:pt x="2127738" y="1943100"/>
                    </a:cubicBezTo>
                    <a:cubicBezTo>
                      <a:pt x="2116015" y="1940169"/>
                      <a:pt x="2103883" y="1938551"/>
                      <a:pt x="2092569" y="1934308"/>
                    </a:cubicBezTo>
                    <a:cubicBezTo>
                      <a:pt x="2059880" y="1922049"/>
                      <a:pt x="2062219" y="1914170"/>
                      <a:pt x="2031023" y="1907931"/>
                    </a:cubicBezTo>
                    <a:cubicBezTo>
                      <a:pt x="2010702" y="1903867"/>
                      <a:pt x="1989992" y="1902069"/>
                      <a:pt x="1969477" y="1899138"/>
                    </a:cubicBezTo>
                    <a:cubicBezTo>
                      <a:pt x="1895549" y="1905859"/>
                      <a:pt x="1869185" y="1903261"/>
                      <a:pt x="1802423" y="1925515"/>
                    </a:cubicBezTo>
                    <a:lnTo>
                      <a:pt x="1749669" y="1943100"/>
                    </a:lnTo>
                    <a:lnTo>
                      <a:pt x="1723292" y="1951892"/>
                    </a:lnTo>
                    <a:lnTo>
                      <a:pt x="1292469" y="1943100"/>
                    </a:lnTo>
                    <a:cubicBezTo>
                      <a:pt x="1278712" y="1942600"/>
                      <a:pt x="1212150" y="1928794"/>
                      <a:pt x="1195754" y="1925515"/>
                    </a:cubicBezTo>
                    <a:cubicBezTo>
                      <a:pt x="1140069" y="1928446"/>
                      <a:pt x="1084233" y="1929259"/>
                      <a:pt x="1028700" y="1934308"/>
                    </a:cubicBezTo>
                    <a:cubicBezTo>
                      <a:pt x="973435" y="1939332"/>
                      <a:pt x="1031211" y="1952729"/>
                      <a:pt x="975946" y="1934308"/>
                    </a:cubicBezTo>
                    <a:lnTo>
                      <a:pt x="923192" y="1899138"/>
                    </a:lnTo>
                    <a:lnTo>
                      <a:pt x="896815" y="1881554"/>
                    </a:lnTo>
                    <a:cubicBezTo>
                      <a:pt x="890954" y="1872762"/>
                      <a:pt x="887482" y="1861778"/>
                      <a:pt x="879231" y="1855177"/>
                    </a:cubicBezTo>
                    <a:cubicBezTo>
                      <a:pt x="871994" y="1849387"/>
                      <a:pt x="861373" y="1850036"/>
                      <a:pt x="852854" y="1846385"/>
                    </a:cubicBezTo>
                    <a:cubicBezTo>
                      <a:pt x="840807" y="1841222"/>
                      <a:pt x="829732" y="1833963"/>
                      <a:pt x="817685" y="1828800"/>
                    </a:cubicBezTo>
                    <a:cubicBezTo>
                      <a:pt x="801873" y="1822023"/>
                      <a:pt x="771576" y="1814646"/>
                      <a:pt x="756138" y="1811215"/>
                    </a:cubicBezTo>
                    <a:cubicBezTo>
                      <a:pt x="741550" y="1807973"/>
                      <a:pt x="726675" y="1806047"/>
                      <a:pt x="712177" y="1802423"/>
                    </a:cubicBezTo>
                    <a:cubicBezTo>
                      <a:pt x="675419" y="1793234"/>
                      <a:pt x="693380" y="1791415"/>
                      <a:pt x="650631" y="1784838"/>
                    </a:cubicBezTo>
                    <a:cubicBezTo>
                      <a:pt x="624400" y="1780802"/>
                      <a:pt x="597877" y="1778977"/>
                      <a:pt x="571500" y="1776046"/>
                    </a:cubicBezTo>
                    <a:cubicBezTo>
                      <a:pt x="548299" y="1766766"/>
                      <a:pt x="525267" y="1756556"/>
                      <a:pt x="501162" y="1749669"/>
                    </a:cubicBezTo>
                    <a:cubicBezTo>
                      <a:pt x="489543" y="1746349"/>
                      <a:pt x="477715" y="1743808"/>
                      <a:pt x="465992" y="1740877"/>
                    </a:cubicBezTo>
                    <a:cubicBezTo>
                      <a:pt x="435761" y="1718203"/>
                      <a:pt x="430135" y="1710707"/>
                      <a:pt x="395654" y="1696915"/>
                    </a:cubicBezTo>
                    <a:cubicBezTo>
                      <a:pt x="343435" y="1676028"/>
                      <a:pt x="353060" y="1683489"/>
                      <a:pt x="307731" y="1670538"/>
                    </a:cubicBezTo>
                    <a:cubicBezTo>
                      <a:pt x="298820" y="1667992"/>
                      <a:pt x="290146" y="1664677"/>
                      <a:pt x="281354" y="1661746"/>
                    </a:cubicBezTo>
                    <a:cubicBezTo>
                      <a:pt x="272562" y="1650023"/>
                      <a:pt x="265339" y="1636939"/>
                      <a:pt x="254977" y="1626577"/>
                    </a:cubicBezTo>
                    <a:cubicBezTo>
                      <a:pt x="189542" y="1561142"/>
                      <a:pt x="243666" y="1635986"/>
                      <a:pt x="202223" y="1573823"/>
                    </a:cubicBezTo>
                    <a:cubicBezTo>
                      <a:pt x="187813" y="1530595"/>
                      <a:pt x="187751" y="1522121"/>
                      <a:pt x="167054" y="1485900"/>
                    </a:cubicBezTo>
                    <a:cubicBezTo>
                      <a:pt x="161811" y="1476725"/>
                      <a:pt x="154712" y="1468698"/>
                      <a:pt x="149469" y="1459523"/>
                    </a:cubicBezTo>
                    <a:cubicBezTo>
                      <a:pt x="142966" y="1448143"/>
                      <a:pt x="137048" y="1436401"/>
                      <a:pt x="131885" y="1424354"/>
                    </a:cubicBezTo>
                    <a:cubicBezTo>
                      <a:pt x="128234" y="1415835"/>
                      <a:pt x="129646" y="1404530"/>
                      <a:pt x="123092" y="1397977"/>
                    </a:cubicBezTo>
                    <a:cubicBezTo>
                      <a:pt x="116539" y="1391424"/>
                      <a:pt x="105507" y="1392116"/>
                      <a:pt x="96715" y="1389185"/>
                    </a:cubicBezTo>
                    <a:cubicBezTo>
                      <a:pt x="46322" y="1313593"/>
                      <a:pt x="106740" y="1409234"/>
                      <a:pt x="70338" y="1336431"/>
                    </a:cubicBezTo>
                    <a:cubicBezTo>
                      <a:pt x="65612" y="1326980"/>
                      <a:pt x="57480" y="1319505"/>
                      <a:pt x="52754" y="1310054"/>
                    </a:cubicBezTo>
                    <a:cubicBezTo>
                      <a:pt x="48609" y="1301764"/>
                      <a:pt x="46401" y="1292618"/>
                      <a:pt x="43962" y="1283677"/>
                    </a:cubicBezTo>
                    <a:cubicBezTo>
                      <a:pt x="24363" y="1211815"/>
                      <a:pt x="25740" y="1216397"/>
                      <a:pt x="17585" y="1143000"/>
                    </a:cubicBezTo>
                    <a:cubicBezTo>
                      <a:pt x="-4704" y="942407"/>
                      <a:pt x="21385" y="1155829"/>
                      <a:pt x="0" y="984738"/>
                    </a:cubicBezTo>
                    <a:cubicBezTo>
                      <a:pt x="2523" y="959512"/>
                      <a:pt x="1740" y="902127"/>
                      <a:pt x="17585" y="870438"/>
                    </a:cubicBezTo>
                    <a:cubicBezTo>
                      <a:pt x="22311" y="860987"/>
                      <a:pt x="27697" y="851534"/>
                      <a:pt x="35169" y="844062"/>
                    </a:cubicBezTo>
                    <a:cubicBezTo>
                      <a:pt x="42641" y="836590"/>
                      <a:pt x="52754" y="832339"/>
                      <a:pt x="61546" y="826477"/>
                    </a:cubicBezTo>
                    <a:cubicBezTo>
                      <a:pt x="67408" y="817685"/>
                      <a:pt x="74405" y="809552"/>
                      <a:pt x="79131" y="800100"/>
                    </a:cubicBezTo>
                    <a:cubicBezTo>
                      <a:pt x="83276" y="791811"/>
                      <a:pt x="83422" y="781825"/>
                      <a:pt x="87923" y="773723"/>
                    </a:cubicBezTo>
                    <a:cubicBezTo>
                      <a:pt x="98186" y="755248"/>
                      <a:pt x="116409" y="741019"/>
                      <a:pt x="123092" y="720969"/>
                    </a:cubicBezTo>
                    <a:lnTo>
                      <a:pt x="140677" y="668215"/>
                    </a:lnTo>
                    <a:lnTo>
                      <a:pt x="149469" y="641838"/>
                    </a:lnTo>
                    <a:cubicBezTo>
                      <a:pt x="152400" y="597877"/>
                      <a:pt x="153396" y="553743"/>
                      <a:pt x="158262" y="509954"/>
                    </a:cubicBezTo>
                    <a:cubicBezTo>
                      <a:pt x="159621" y="497727"/>
                      <a:pt x="174198" y="463725"/>
                      <a:pt x="184638" y="457200"/>
                    </a:cubicBezTo>
                    <a:cubicBezTo>
                      <a:pt x="200356" y="447376"/>
                      <a:pt x="221969" y="449897"/>
                      <a:pt x="237392" y="439615"/>
                    </a:cubicBezTo>
                    <a:cubicBezTo>
                      <a:pt x="297857" y="399305"/>
                      <a:pt x="270096" y="411129"/>
                      <a:pt x="316523" y="395654"/>
                    </a:cubicBezTo>
                    <a:cubicBezTo>
                      <a:pt x="325315" y="386862"/>
                      <a:pt x="333348" y="377237"/>
                      <a:pt x="342900" y="369277"/>
                    </a:cubicBezTo>
                    <a:cubicBezTo>
                      <a:pt x="351018" y="362512"/>
                      <a:pt x="361805" y="359164"/>
                      <a:pt x="369277" y="351692"/>
                    </a:cubicBezTo>
                    <a:cubicBezTo>
                      <a:pt x="409046" y="311923"/>
                      <a:pt x="361890" y="333639"/>
                      <a:pt x="413238" y="316523"/>
                    </a:cubicBezTo>
                    <a:cubicBezTo>
                      <a:pt x="424961" y="307731"/>
                      <a:pt x="435685" y="297416"/>
                      <a:pt x="448408" y="290146"/>
                    </a:cubicBezTo>
                    <a:cubicBezTo>
                      <a:pt x="456455" y="285548"/>
                      <a:pt x="466738" y="285952"/>
                      <a:pt x="474785" y="281354"/>
                    </a:cubicBezTo>
                    <a:cubicBezTo>
                      <a:pt x="549306" y="238771"/>
                      <a:pt x="475853" y="266344"/>
                      <a:pt x="536331" y="246185"/>
                    </a:cubicBezTo>
                    <a:cubicBezTo>
                      <a:pt x="611924" y="195789"/>
                      <a:pt x="516281" y="256210"/>
                      <a:pt x="589085" y="219808"/>
                    </a:cubicBezTo>
                    <a:cubicBezTo>
                      <a:pt x="598537" y="215082"/>
                      <a:pt x="605568" y="205933"/>
                      <a:pt x="615462" y="202223"/>
                    </a:cubicBezTo>
                    <a:cubicBezTo>
                      <a:pt x="629454" y="196976"/>
                      <a:pt x="644835" y="196673"/>
                      <a:pt x="659423" y="193431"/>
                    </a:cubicBezTo>
                    <a:cubicBezTo>
                      <a:pt x="669560" y="191178"/>
                      <a:pt x="709223" y="181719"/>
                      <a:pt x="720969" y="175846"/>
                    </a:cubicBezTo>
                    <a:cubicBezTo>
                      <a:pt x="730420" y="171120"/>
                      <a:pt x="737690" y="162554"/>
                      <a:pt x="747346" y="158262"/>
                    </a:cubicBezTo>
                    <a:cubicBezTo>
                      <a:pt x="764284" y="150734"/>
                      <a:pt x="800100" y="140677"/>
                      <a:pt x="800100" y="140677"/>
                    </a:cubicBezTo>
                    <a:cubicBezTo>
                      <a:pt x="841901" y="112809"/>
                      <a:pt x="816450" y="126435"/>
                      <a:pt x="879231" y="105508"/>
                    </a:cubicBezTo>
                    <a:lnTo>
                      <a:pt x="905608" y="96715"/>
                    </a:lnTo>
                    <a:lnTo>
                      <a:pt x="931985" y="87923"/>
                    </a:lnTo>
                    <a:cubicBezTo>
                      <a:pt x="963239" y="67087"/>
                      <a:pt x="947795" y="70338"/>
                      <a:pt x="975946" y="70338"/>
                    </a:cubicBezTo>
                    <a:lnTo>
                      <a:pt x="1037492" y="5275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6" name="Picture 15">
              <a:extLst>
                <a:ext uri="{FF2B5EF4-FFF2-40B4-BE49-F238E27FC236}">
                  <a16:creationId xmlns:a16="http://schemas.microsoft.com/office/drawing/2014/main" id="{CAA4B04B-DA11-48B3-8D72-4C4F63020CC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56941">
              <a:off x="972505" y="1314201"/>
              <a:ext cx="3233656" cy="2277705"/>
            </a:xfrm>
            <a:prstGeom prst="cloud">
              <a:avLst/>
            </a:prstGeom>
            <a:effectLst>
              <a:softEdge rad="317500"/>
            </a:effectLst>
          </p:spPr>
        </p:pic>
      </p:grpSp>
      <p:pic>
        <p:nvPicPr>
          <p:cNvPr id="19" name="Picture 18">
            <a:extLst>
              <a:ext uri="{FF2B5EF4-FFF2-40B4-BE49-F238E27FC236}">
                <a16:creationId xmlns:a16="http://schemas.microsoft.com/office/drawing/2014/main" id="{B9F47197-ED4F-4828-B447-D7C6186E523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36628"/>
          <a:stretch/>
        </p:blipFill>
        <p:spPr>
          <a:xfrm>
            <a:off x="548542" y="4065253"/>
            <a:ext cx="1540775" cy="2792747"/>
          </a:xfrm>
          <a:prstGeom prst="rect">
            <a:avLst/>
          </a:prstGeom>
        </p:spPr>
      </p:pic>
      <p:pic>
        <p:nvPicPr>
          <p:cNvPr id="10" name="Audio 9">
            <a:hlinkClick r:id="" action="ppaction://media"/>
            <a:extLst>
              <a:ext uri="{FF2B5EF4-FFF2-40B4-BE49-F238E27FC236}">
                <a16:creationId xmlns:a16="http://schemas.microsoft.com/office/drawing/2014/main" id="{D2DFCD2B-4EBB-428D-A67C-D85EE639B33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4224290270"/>
      </p:ext>
    </p:extLst>
  </p:cSld>
  <p:clrMapOvr>
    <a:masterClrMapping/>
  </p:clrMapOvr>
  <mc:AlternateContent xmlns:mc="http://schemas.openxmlformats.org/markup-compatibility/2006">
    <mc:Choice xmlns:p14="http://schemas.microsoft.com/office/powerpoint/2010/main" Requires="p14">
      <p:transition spd="slow" p14:dur="2000" advTm="34738"/>
    </mc:Choice>
    <mc:Fallback>
      <p:transition spd="slow" advTm="347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par>
                                <p:cTn id="7" presetID="42"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animEffect transition="in" filter="fade">
                                      <p:cBhvr>
                                        <p:cTn id="9" dur="750"/>
                                        <p:tgtEl>
                                          <p:spTgt spid="19"/>
                                        </p:tgtEl>
                                      </p:cBhvr>
                                    </p:animEffect>
                                    <p:anim calcmode="lin" valueType="num">
                                      <p:cBhvr>
                                        <p:cTn id="10" dur="750" fill="hold"/>
                                        <p:tgtEl>
                                          <p:spTgt spid="19"/>
                                        </p:tgtEl>
                                        <p:attrNameLst>
                                          <p:attrName>ppt_x</p:attrName>
                                        </p:attrNameLst>
                                      </p:cBhvr>
                                      <p:tavLst>
                                        <p:tav tm="0">
                                          <p:val>
                                            <p:strVal val="#ppt_x"/>
                                          </p:val>
                                        </p:tav>
                                        <p:tav tm="100000">
                                          <p:val>
                                            <p:strVal val="#ppt_x"/>
                                          </p:val>
                                        </p:tav>
                                      </p:tavLst>
                                    </p:anim>
                                    <p:anim calcmode="lin" valueType="num">
                                      <p:cBhvr>
                                        <p:cTn id="11" dur="750" fill="hold"/>
                                        <p:tgtEl>
                                          <p:spTgt spid="19"/>
                                        </p:tgtEl>
                                        <p:attrNameLst>
                                          <p:attrName>ppt_y</p:attrName>
                                        </p:attrNameLst>
                                      </p:cBhvr>
                                      <p:tavLst>
                                        <p:tav tm="0">
                                          <p:val>
                                            <p:strVal val="#ppt_y+.1"/>
                                          </p:val>
                                        </p:tav>
                                        <p:tav tm="100000">
                                          <p:val>
                                            <p:strVal val="#ppt_y"/>
                                          </p:val>
                                        </p:tav>
                                      </p:tavLst>
                                    </p:anim>
                                  </p:childTnLst>
                                </p:cTn>
                              </p:par>
                              <p:par>
                                <p:cTn id="12" presetID="10" presetClass="entr" presetSubtype="0"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par>
                          <p:cTn id="15" fill="hold">
                            <p:stCondLst>
                              <p:cond delay="750"/>
                            </p:stCondLst>
                            <p:childTnLst>
                              <p:par>
                                <p:cTn id="16" presetID="6" presetClass="entr" presetSubtype="32"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1500"/>
                                        <p:tgtEl>
                                          <p:spTgt spid="4"/>
                                        </p:tgtEl>
                                      </p:cBhvr>
                                    </p:animEffect>
                                  </p:childTnLst>
                                </p:cTn>
                              </p:par>
                            </p:childTnLst>
                          </p:cTn>
                        </p:par>
                        <p:par>
                          <p:cTn id="19" fill="hold">
                            <p:stCondLst>
                              <p:cond delay="2250"/>
                            </p:stCondLst>
                            <p:childTnLst>
                              <p:par>
                                <p:cTn id="20" presetID="6" presetClass="entr" presetSubtype="3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out)">
                                      <p:cBhvr>
                                        <p:cTn id="22"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E4096FA6-CA42-49AF-8FB8-77B55D797BC6}"/>
              </a:ext>
            </a:extLst>
          </p:cNvPr>
          <p:cNvSpPr/>
          <p:nvPr/>
        </p:nvSpPr>
        <p:spPr>
          <a:xfrm>
            <a:off x="131884" y="5996476"/>
            <a:ext cx="1055077" cy="6944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9E672C99-2731-4C91-91B2-96A90CF6B535}" vid="{7F266D33-4E3D-4AB1-8B43-991C0A718D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7329D44F97BA64B94C4902B6835F527" ma:contentTypeVersion="11" ma:contentTypeDescription="Create a new document." ma:contentTypeScope="" ma:versionID="51d3381a770773143d2f0129da701e6f">
  <xsd:schema xmlns:xsd="http://www.w3.org/2001/XMLSchema" xmlns:xs="http://www.w3.org/2001/XMLSchema" xmlns:p="http://schemas.microsoft.com/office/2006/metadata/properties" xmlns:ns3="6b13909f-7149-4351-b462-b23c949fd394" targetNamespace="http://schemas.microsoft.com/office/2006/metadata/properties" ma:root="true" ma:fieldsID="8f509bd5b7e9eb9c750d60c9cf3b66c5" ns3:_="">
    <xsd:import namespace="6b13909f-7149-4351-b462-b23c949fd39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13909f-7149-4351-b462-b23c949fd394"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11ECBF8-6C69-40A3-9EFB-ECF16199752D}">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6b13909f-7149-4351-b462-b23c949fd394"/>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ACC609FE-89DA-4F16-8ADC-AA9C027EA760}">
  <ds:schemaRefs>
    <ds:schemaRef ds:uri="http://schemas.microsoft.com/sharepoint/v3/contenttype/forms"/>
  </ds:schemaRefs>
</ds:datastoreItem>
</file>

<file path=customXml/itemProps3.xml><?xml version="1.0" encoding="utf-8"?>
<ds:datastoreItem xmlns:ds="http://schemas.openxmlformats.org/officeDocument/2006/customXml" ds:itemID="{A0A115F9-FC32-4DB6-BA71-D40140D37E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b13909f-7149-4351-b462-b23c949fd3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Template</Template>
  <TotalTime>287</TotalTime>
  <Words>529</Words>
  <Application>Microsoft Office PowerPoint</Application>
  <PresentationFormat>On-screen Show (4:3)</PresentationFormat>
  <Paragraphs>48</Paragraphs>
  <Slides>15</Slides>
  <Notes>0</Notes>
  <HiddenSlides>0</HiddenSlides>
  <MMClips>13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Twinkl</vt:lpstr>
      <vt:lpstr>Calibri</vt:lpstr>
      <vt:lpstr>Roboto</vt:lpstr>
      <vt:lpstr>Arial</vt:lpstr>
      <vt:lpstr>Office Theme</vt:lpstr>
      <vt:lpstr>PowerPoint Presentation</vt:lpstr>
      <vt:lpstr>PowerPoint Presentation</vt:lpstr>
      <vt:lpstr>Special Places</vt:lpstr>
      <vt:lpstr>Playground</vt:lpstr>
      <vt:lpstr>Hospital</vt:lpstr>
      <vt:lpstr>Beach</vt:lpstr>
      <vt:lpstr>Museum</vt:lpstr>
      <vt:lpstr>Allotments</vt:lpstr>
      <vt:lpstr>Woodland</vt:lpstr>
      <vt:lpstr>Places of Worship</vt:lpstr>
      <vt:lpstr>School</vt:lpstr>
      <vt:lpstr>Library</vt:lpstr>
      <vt:lpstr>Park</vt:lpstr>
      <vt:lpstr>Think About…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Liv Robson-Hughes</dc:creator>
  <cp:lastModifiedBy>Andrea Phillippe</cp:lastModifiedBy>
  <cp:revision>63</cp:revision>
  <dcterms:created xsi:type="dcterms:W3CDTF">2021-02-11T14:19:35Z</dcterms:created>
  <dcterms:modified xsi:type="dcterms:W3CDTF">2022-01-25T09:46:18Z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0x010100E7329D44F97BA64B94C4902B6835F527</vt:lpwstr>
  </property>
</Properties>
</file>