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6" r:id="rId5"/>
    <p:sldId id="275" r:id="rId6"/>
    <p:sldId id="273" r:id="rId7"/>
    <p:sldId id="274" r:id="rId8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1178"/>
    <a:srgbClr val="443730"/>
    <a:srgbClr val="CE368B"/>
    <a:srgbClr val="7F4393"/>
    <a:srgbClr val="AE1022"/>
    <a:srgbClr val="4B55A1"/>
    <a:srgbClr val="2E2A2D"/>
    <a:srgbClr val="231733"/>
    <a:srgbClr val="3B2B19"/>
    <a:srgbClr val="CE33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F4FD62-A502-4765-994B-A31E4090B951}" v="23" dt="2022-01-09T16:13:33.2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29"/>
    <p:restoredTop sz="94674"/>
  </p:normalViewPr>
  <p:slideViewPr>
    <p:cSldViewPr snapToGrid="0" snapToObjects="1">
      <p:cViewPr varScale="1">
        <p:scale>
          <a:sx n="62" d="100"/>
          <a:sy n="62" d="100"/>
        </p:scale>
        <p:origin x="10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a Phillippe" userId="b9517d8b-9ae5-4040-a954-d1b61b748fe8" providerId="ADAL" clId="{BDF4FD62-A502-4765-994B-A31E4090B951}"/>
    <pc:docChg chg="addSld modSld">
      <pc:chgData name="Andrea Phillippe" userId="b9517d8b-9ae5-4040-a954-d1b61b748fe8" providerId="ADAL" clId="{BDF4FD62-A502-4765-994B-A31E4090B951}" dt="2022-01-09T16:13:33.270" v="22"/>
      <pc:docMkLst>
        <pc:docMk/>
      </pc:docMkLst>
      <pc:sldChg chg="addSp delSp modSp">
        <pc:chgData name="Andrea Phillippe" userId="b9517d8b-9ae5-4040-a954-d1b61b748fe8" providerId="ADAL" clId="{BDF4FD62-A502-4765-994B-A31E4090B951}" dt="2022-01-09T16:13:33.270" v="22"/>
        <pc:sldMkLst>
          <pc:docMk/>
          <pc:sldMk cId="2158012800" sldId="266"/>
        </pc:sldMkLst>
        <pc:spChg chg="mod">
          <ac:chgData name="Andrea Phillippe" userId="b9517d8b-9ae5-4040-a954-d1b61b748fe8" providerId="ADAL" clId="{BDF4FD62-A502-4765-994B-A31E4090B951}" dt="2022-01-09T16:09:54.630" v="21" actId="20577"/>
          <ac:spMkLst>
            <pc:docMk/>
            <pc:sldMk cId="2158012800" sldId="266"/>
            <ac:spMk id="5" creationId="{1812EE44-B51B-4422-9CD2-A8146E17B4A3}"/>
          </ac:spMkLst>
        </pc:spChg>
        <pc:spChg chg="del">
          <ac:chgData name="Andrea Phillippe" userId="b9517d8b-9ae5-4040-a954-d1b61b748fe8" providerId="ADAL" clId="{BDF4FD62-A502-4765-994B-A31E4090B951}" dt="2022-01-09T16:09:24.154" v="4"/>
          <ac:spMkLst>
            <pc:docMk/>
            <pc:sldMk cId="2158012800" sldId="266"/>
            <ac:spMk id="6" creationId="{7A270C05-5FB7-470F-A73D-363B2C87776A}"/>
          </ac:spMkLst>
        </pc:spChg>
        <pc:picChg chg="add mod">
          <ac:chgData name="Andrea Phillippe" userId="b9517d8b-9ae5-4040-a954-d1b61b748fe8" providerId="ADAL" clId="{BDF4FD62-A502-4765-994B-A31E4090B951}" dt="2022-01-09T16:13:33.270" v="22"/>
          <ac:picMkLst>
            <pc:docMk/>
            <pc:sldMk cId="2158012800" sldId="266"/>
            <ac:picMk id="3" creationId="{86551362-EE3F-4CB3-9430-0B098481388F}"/>
          </ac:picMkLst>
        </pc:picChg>
      </pc:sldChg>
      <pc:sldChg chg="addSp modSp">
        <pc:chgData name="Andrea Phillippe" userId="b9517d8b-9ae5-4040-a954-d1b61b748fe8" providerId="ADAL" clId="{BDF4FD62-A502-4765-994B-A31E4090B951}" dt="2022-01-09T16:13:33.270" v="22"/>
        <pc:sldMkLst>
          <pc:docMk/>
          <pc:sldMk cId="2991400645" sldId="273"/>
        </pc:sldMkLst>
        <pc:picChg chg="add mod">
          <ac:chgData name="Andrea Phillippe" userId="b9517d8b-9ae5-4040-a954-d1b61b748fe8" providerId="ADAL" clId="{BDF4FD62-A502-4765-994B-A31E4090B951}" dt="2022-01-09T16:13:33.270" v="22"/>
          <ac:picMkLst>
            <pc:docMk/>
            <pc:sldMk cId="2991400645" sldId="273"/>
            <ac:picMk id="5" creationId="{CA2F3A01-D43C-45E3-A108-C73B7F6F9946}"/>
          </ac:picMkLst>
        </pc:picChg>
      </pc:sldChg>
      <pc:sldChg chg="addSp modSp">
        <pc:chgData name="Andrea Phillippe" userId="b9517d8b-9ae5-4040-a954-d1b61b748fe8" providerId="ADAL" clId="{BDF4FD62-A502-4765-994B-A31E4090B951}" dt="2022-01-09T16:13:33.270" v="22"/>
        <pc:sldMkLst>
          <pc:docMk/>
          <pc:sldMk cId="1191206839" sldId="274"/>
        </pc:sldMkLst>
        <pc:picChg chg="add mod">
          <ac:chgData name="Andrea Phillippe" userId="b9517d8b-9ae5-4040-a954-d1b61b748fe8" providerId="ADAL" clId="{BDF4FD62-A502-4765-994B-A31E4090B951}" dt="2022-01-09T16:13:33.270" v="22"/>
          <ac:picMkLst>
            <pc:docMk/>
            <pc:sldMk cId="1191206839" sldId="274"/>
            <ac:picMk id="4" creationId="{493425B0-5152-42E5-A475-BC4EA37AEFA2}"/>
          </ac:picMkLst>
        </pc:picChg>
      </pc:sldChg>
      <pc:sldChg chg="addSp modSp add">
        <pc:chgData name="Andrea Phillippe" userId="b9517d8b-9ae5-4040-a954-d1b61b748fe8" providerId="ADAL" clId="{BDF4FD62-A502-4765-994B-A31E4090B951}" dt="2022-01-09T16:13:33.270" v="22"/>
        <pc:sldMkLst>
          <pc:docMk/>
          <pc:sldMk cId="631842064" sldId="275"/>
        </pc:sldMkLst>
        <pc:spChg chg="add mod">
          <ac:chgData name="Andrea Phillippe" userId="b9517d8b-9ae5-4040-a954-d1b61b748fe8" providerId="ADAL" clId="{BDF4FD62-A502-4765-994B-A31E4090B951}" dt="2022-01-09T16:09:41.156" v="19" actId="20577"/>
          <ac:spMkLst>
            <pc:docMk/>
            <pc:sldMk cId="631842064" sldId="275"/>
            <ac:spMk id="3" creationId="{27E88CD0-066C-4C53-A3DF-9B40C299022C}"/>
          </ac:spMkLst>
        </pc:spChg>
        <pc:picChg chg="add mod">
          <ac:chgData name="Andrea Phillippe" userId="b9517d8b-9ae5-4040-a954-d1b61b748fe8" providerId="ADAL" clId="{BDF4FD62-A502-4765-994B-A31E4090B951}" dt="2022-01-09T16:09:14.341" v="3" actId="1076"/>
          <ac:picMkLst>
            <pc:docMk/>
            <pc:sldMk cId="631842064" sldId="275"/>
            <ac:picMk id="2" creationId="{C21FEC9C-DF4D-49E2-A2D5-733E4A290FC8}"/>
          </ac:picMkLst>
        </pc:picChg>
        <pc:picChg chg="add mod">
          <ac:chgData name="Andrea Phillippe" userId="b9517d8b-9ae5-4040-a954-d1b61b748fe8" providerId="ADAL" clId="{BDF4FD62-A502-4765-994B-A31E4090B951}" dt="2022-01-09T16:13:33.270" v="22"/>
          <ac:picMkLst>
            <pc:docMk/>
            <pc:sldMk cId="631842064" sldId="275"/>
            <ac:picMk id="4" creationId="{D13CEEDF-F19F-43BB-96E6-9725CF4EAD8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689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634CD6-65CC-9E48-91F1-B32255CDAE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175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942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rds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D10E93-1192-E746-A3F5-7780974169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38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rds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4E4E79-8955-E84E-ABFE-451B6FA6E1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040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601E6A4-04DA-D24A-8D6F-0823DE2EB2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90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77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1" r:id="rId2"/>
    <p:sldLayoutId id="2147483662" r:id="rId3"/>
    <p:sldLayoutId id="2147483663" r:id="rId4"/>
    <p:sldLayoutId id="2147483664" r:id="rId5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hyperlink" Target="https://explorify.uk/en/activities/odd-one-out/awesome-observing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0655B8-35A6-4D3F-A84C-883108D552C1}"/>
              </a:ext>
            </a:extLst>
          </p:cNvPr>
          <p:cNvSpPr/>
          <p:nvPr/>
        </p:nvSpPr>
        <p:spPr>
          <a:xfrm>
            <a:off x="2444750" y="1408691"/>
            <a:ext cx="53435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b="1" dirty="0">
                <a:solidFill>
                  <a:srgbClr val="B81178"/>
                </a:solidFill>
                <a:latin typeface="Century Gothic" panose="020B0502020202020204" pitchFamily="34" charset="0"/>
              </a:rPr>
              <a:t>Science	-	Week 1 </a:t>
            </a:r>
          </a:p>
          <a:p>
            <a:pPr algn="ctr"/>
            <a:endParaRPr lang="en-GB" sz="2400" b="1" dirty="0">
              <a:solidFill>
                <a:srgbClr val="B81178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B81178"/>
                </a:solidFill>
                <a:latin typeface="Century Gothic" panose="020B0502020202020204" pitchFamily="34" charset="0"/>
              </a:rPr>
              <a:t>Projectiles Investigation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6FE5DD-7D45-4443-AACE-C48DC6FD0F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692" y="4785086"/>
            <a:ext cx="3377044" cy="17795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812EE44-B51B-4422-9CD2-A8146E17B4A3}"/>
              </a:ext>
            </a:extLst>
          </p:cNvPr>
          <p:cNvSpPr/>
          <p:nvPr/>
        </p:nvSpPr>
        <p:spPr>
          <a:xfrm>
            <a:off x="1267692" y="2609020"/>
            <a:ext cx="8333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WALT: </a:t>
            </a:r>
            <a:r>
              <a:rPr lang="en-US" altLang="en-US" dirty="0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Gather and record data to help in answering questions.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</a:t>
            </a:r>
            <a:r>
              <a:rPr lang="en-US" altLang="en-US" dirty="0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2</a:t>
            </a:r>
            <a:endParaRPr lang="en-US" altLang="en-US" dirty="0">
              <a:solidFill>
                <a:srgbClr val="3030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WILF: </a:t>
            </a:r>
            <a:r>
              <a:rPr lang="en-US" altLang="en-US" dirty="0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can record and display data in different ways, using observations and ideas to suggest answers to questions.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3030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results are information that has been found out from an investigation and can be used to answer </a:t>
            </a:r>
            <a:r>
              <a:rPr lang="en-US" altLang="en-US">
                <a:solidFill>
                  <a:srgbClr val="3030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question.</a:t>
            </a:r>
            <a:endParaRPr lang="en-US" altLang="en-US" b="1" dirty="0">
              <a:solidFill>
                <a:srgbClr val="3030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551362-EE3F-4CB3-9430-0B09848138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01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78"/>
    </mc:Choice>
    <mc:Fallback>
      <p:transition spd="slow" advTm="11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1FEC9C-DF4D-49E2-A2D5-733E4A290F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410" y="3779837"/>
            <a:ext cx="5646991" cy="269840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7E88CD0-066C-4C53-A3DF-9B40C299022C}"/>
              </a:ext>
            </a:extLst>
          </p:cNvPr>
          <p:cNvSpPr/>
          <p:nvPr/>
        </p:nvSpPr>
        <p:spPr>
          <a:xfrm>
            <a:off x="1334270" y="1447826"/>
            <a:ext cx="35640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Awesome observing – </a:t>
            </a:r>
            <a:r>
              <a:rPr lang="en-GB" dirty="0" err="1">
                <a:hlinkClick r:id="rId5"/>
              </a:rPr>
              <a:t>Explorify</a:t>
            </a:r>
            <a:endParaRPr lang="en-GB" dirty="0"/>
          </a:p>
          <a:p>
            <a:endParaRPr lang="en-GB" dirty="0"/>
          </a:p>
          <a:p>
            <a:r>
              <a:rPr lang="en-GB" dirty="0"/>
              <a:t>Look at this Odd One Out Science Starter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13CEEDF-F19F-43BB-96E6-9725CF4EAD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42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51"/>
    </mc:Choice>
    <mc:Fallback>
      <p:transition spd="slow" advTm="18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26DA01-3CC2-459C-9BB2-03154CC6AE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868" y="1424183"/>
            <a:ext cx="4296375" cy="22005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292300-ABA5-473D-861C-59221A646F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4868" y="4131767"/>
            <a:ext cx="4420217" cy="245779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A2F3A01-D43C-45E3-A108-C73B7F6F99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0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53"/>
    </mc:Choice>
    <mc:Fallback>
      <p:transition spd="slow" advTm="107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9C1CB2-8F3C-4907-86FD-54FA69229F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570" y="5032549"/>
            <a:ext cx="4105848" cy="14384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92BA66-97D7-4D9B-A107-A4BC11D7EE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3350" y="1355386"/>
            <a:ext cx="4925112" cy="341042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93425B0-5152-42E5-A475-BC4EA37AEF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0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369"/>
    </mc:Choice>
    <mc:Fallback>
      <p:transition spd="slow" advTm="66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A1BA9D707FF438DD76E9248CFBC3E" ma:contentTypeVersion="13" ma:contentTypeDescription="Create a new document." ma:contentTypeScope="" ma:versionID="540a5cb39e0de43829cb987f9d0403b7">
  <xsd:schema xmlns:xsd="http://www.w3.org/2001/XMLSchema" xmlns:xs="http://www.w3.org/2001/XMLSchema" xmlns:p="http://schemas.microsoft.com/office/2006/metadata/properties" xmlns:ns2="5f81259d-cb50-45df-9336-b6086bdb30f3" xmlns:ns3="ee042b40-9eab-4ba2-b1d1-055faf18e17d" targetNamespace="http://schemas.microsoft.com/office/2006/metadata/properties" ma:root="true" ma:fieldsID="16524942ccd063ff960f0a7ebff8ae03" ns2:_="" ns3:_="">
    <xsd:import namespace="5f81259d-cb50-45df-9336-b6086bdb30f3"/>
    <xsd:import namespace="ee042b40-9eab-4ba2-b1d1-055faf18e1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259d-cb50-45df-9336-b6086bdb30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42b40-9eab-4ba2-b1d1-055faf18e17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CC45CC-B191-4EF2-8964-A7BB361AFE03}">
  <ds:schemaRefs>
    <ds:schemaRef ds:uri="http://schemas.microsoft.com/office/infopath/2007/PartnerControls"/>
    <ds:schemaRef ds:uri="ee042b40-9eab-4ba2-b1d1-055faf18e17d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5f81259d-cb50-45df-9336-b6086bdb30f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8BCB2BB-29B3-4123-A0DD-DF820FEB70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F6E44E-0752-4EBC-922C-5A4E234A56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81259d-cb50-45df-9336-b6086bdb30f3"/>
    <ds:schemaRef ds:uri="ee042b40-9eab-4ba2-b1d1-055faf18e1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458</TotalTime>
  <Words>79</Words>
  <Application>Microsoft Office PowerPoint</Application>
  <PresentationFormat>Custom</PresentationFormat>
  <Paragraphs>11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Wright</dc:creator>
  <cp:lastModifiedBy>Andrea Phillippe</cp:lastModifiedBy>
  <cp:revision>41</cp:revision>
  <dcterms:created xsi:type="dcterms:W3CDTF">2018-08-02T12:30:09Z</dcterms:created>
  <dcterms:modified xsi:type="dcterms:W3CDTF">2022-01-09T16:13:35Z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0x0101009C7A1BA9D707FF438DD76E9248CFBC3E</vt:lpwstr>
  </property>
</Properties>
</file>