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7" r:id="rId2"/>
    <p:sldId id="258" r:id="rId3"/>
    <p:sldId id="260" r:id="rId4"/>
    <p:sldId id="261" r:id="rId5"/>
    <p:sldId id="264" r:id="rId6"/>
    <p:sldId id="271"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9A5315"/>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DECE7"/>
          </a:solidFill>
        </a:fill>
      </a:tcStyle>
    </a:wholeTbl>
    <a:band1H>
      <a:tcStyle>
        <a:tcBdr/>
        <a:fill>
          <a:solidFill>
            <a:srgbClr val="FAD6CC"/>
          </a:solidFill>
        </a:fill>
      </a:tcStyle>
    </a:band1H>
    <a:band2H>
      <a:tcStyle>
        <a:tcBdr/>
      </a:tcStyle>
    </a:band2H>
    <a:band1V>
      <a:tcStyle>
        <a:tcBdr/>
        <a:fill>
          <a:solidFill>
            <a:srgbClr val="FAD6CC"/>
          </a:solidFill>
        </a:fill>
      </a:tcStyle>
    </a:band1V>
    <a:band2V>
      <a:tcStyle>
        <a:tcBdr/>
      </a:tcStyle>
    </a:band2V>
    <a:lastCol>
      <a:tcTxStyle b="on">
        <a:font>
          <a:latin typeface="+mn-lt"/>
          <a:ea typeface="+mn-ea"/>
          <a:cs typeface="+mn-cs"/>
        </a:font>
        <a:srgbClr val="FFFFFF"/>
      </a:tcTxStyle>
      <a:tcStyle>
        <a:tcBdr/>
        <a:fill>
          <a:solidFill>
            <a:srgbClr val="F3771A"/>
          </a:solidFill>
        </a:fill>
      </a:tcStyle>
    </a:lastCol>
    <a:firstCol>
      <a:tcTxStyle b="on">
        <a:font>
          <a:latin typeface="+mn-lt"/>
          <a:ea typeface="+mn-ea"/>
          <a:cs typeface="+mn-cs"/>
        </a:font>
        <a:srgbClr val="FFFFFF"/>
      </a:tcTxStyle>
      <a:tcStyle>
        <a:tcBdr/>
        <a:fill>
          <a:solidFill>
            <a:srgbClr val="F3771A"/>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F3771A"/>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F3771A"/>
          </a:solidFill>
        </a:fill>
      </a:tcStyle>
    </a:firstRow>
  </a:tblStyle>
  <a:tblStyle styleId="{F5AB1C69-6EDB-4FF4-983F-18BD219EF322}" styleName="">
    <a:wholeTbl>
      <a:tcTxStyle>
        <a:font>
          <a:latin typeface="+mn-lt"/>
          <a:ea typeface="+mn-ea"/>
          <a:cs typeface="+mn-cs"/>
        </a:font>
        <a:srgbClr val="9A5315"/>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BF4E8"/>
          </a:solidFill>
        </a:fill>
      </a:tcStyle>
    </a:wholeTbl>
    <a:band1H>
      <a:tcStyle>
        <a:tcBdr/>
        <a:fill>
          <a:solidFill>
            <a:srgbClr val="D4E8CD"/>
          </a:solidFill>
        </a:fill>
      </a:tcStyle>
    </a:band1H>
    <a:band2H>
      <a:tcStyle>
        <a:tcBdr/>
      </a:tcStyle>
    </a:band2H>
    <a:band1V>
      <a:tcStyle>
        <a:tcBdr/>
        <a:fill>
          <a:solidFill>
            <a:srgbClr val="D4E8CD"/>
          </a:solidFill>
        </a:fill>
      </a:tcStyle>
    </a:band1V>
    <a:band2V>
      <a:tcStyle>
        <a:tcBdr/>
      </a:tcStyle>
    </a:band2V>
    <a:lastCol>
      <a:tcTxStyle b="on">
        <a:font>
          <a:latin typeface="+mn-lt"/>
          <a:ea typeface="+mn-ea"/>
          <a:cs typeface="+mn-cs"/>
        </a:font>
        <a:srgbClr val="FFFFFF"/>
      </a:tcTxStyle>
      <a:tcStyle>
        <a:tcBdr/>
        <a:fill>
          <a:solidFill>
            <a:srgbClr val="6DC025"/>
          </a:solidFill>
        </a:fill>
      </a:tcStyle>
    </a:lastCol>
    <a:firstCol>
      <a:tcTxStyle b="on">
        <a:font>
          <a:latin typeface="+mn-lt"/>
          <a:ea typeface="+mn-ea"/>
          <a:cs typeface="+mn-cs"/>
        </a:font>
        <a:srgbClr val="FFFFFF"/>
      </a:tcTxStyle>
      <a:tcStyle>
        <a:tcBdr/>
        <a:fill>
          <a:solidFill>
            <a:srgbClr val="6DC02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6DC02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6DC02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FE68E2-1609-45A2-BCE5-B52D7CB0A5E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9A5315"/>
              </a:solidFill>
              <a:uFillTx/>
              <a:latin typeface="Segoe Print"/>
            </a:endParaRPr>
          </a:p>
        </p:txBody>
      </p:sp>
      <p:sp>
        <p:nvSpPr>
          <p:cNvPr id="3" name="Date Placeholder 2">
            <a:extLst>
              <a:ext uri="{FF2B5EF4-FFF2-40B4-BE49-F238E27FC236}">
                <a16:creationId xmlns:a16="http://schemas.microsoft.com/office/drawing/2014/main" id="{D4F16674-4A66-49D0-B8D1-3EA3B7ECB074}"/>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B0F7985-40E0-492F-BD3F-01B20C1E6150}" type="datetime1">
              <a:rPr lang="en-US" sz="1200" b="0" i="0" u="none" strike="noStrike" kern="1200" cap="none" spc="0" baseline="0">
                <a:solidFill>
                  <a:srgbClr val="9A5315"/>
                </a:solidFill>
                <a:uFillTx/>
                <a:latin typeface="Segoe Print"/>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9/18/2025</a:t>
            </a:fld>
            <a:endParaRPr lang="en-US" sz="1200" b="0" i="0" u="none" strike="noStrike" kern="1200" cap="none" spc="0" baseline="0">
              <a:solidFill>
                <a:srgbClr val="9A5315"/>
              </a:solidFill>
              <a:uFillTx/>
              <a:latin typeface="Segoe Print"/>
            </a:endParaRPr>
          </a:p>
        </p:txBody>
      </p:sp>
      <p:sp>
        <p:nvSpPr>
          <p:cNvPr id="4" name="Footer Placeholder 3">
            <a:extLst>
              <a:ext uri="{FF2B5EF4-FFF2-40B4-BE49-F238E27FC236}">
                <a16:creationId xmlns:a16="http://schemas.microsoft.com/office/drawing/2014/main" id="{29059FD1-D39F-4DAC-91F0-BD2A6ADF7860}"/>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9A5315"/>
              </a:solidFill>
              <a:uFillTx/>
              <a:latin typeface="Segoe Print"/>
            </a:endParaRPr>
          </a:p>
        </p:txBody>
      </p:sp>
      <p:sp>
        <p:nvSpPr>
          <p:cNvPr id="5" name="Slide Number Placeholder 4">
            <a:extLst>
              <a:ext uri="{FF2B5EF4-FFF2-40B4-BE49-F238E27FC236}">
                <a16:creationId xmlns:a16="http://schemas.microsoft.com/office/drawing/2014/main" id="{33ABEAAE-7481-4B47-8C13-64D5E8D86A78}"/>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ABDB926-A144-4C4A-8B7A-563A6E1BDBF7}" type="slidenum">
              <a:t>‹#›</a:t>
            </a:fld>
            <a:endParaRPr lang="en-GB" sz="1200" b="0" i="0" u="none" strike="noStrike" kern="1200" cap="none" spc="0" baseline="0">
              <a:solidFill>
                <a:srgbClr val="9A5315"/>
              </a:solidFill>
              <a:uFillTx/>
              <a:latin typeface="Segoe Print"/>
            </a:endParaRPr>
          </a:p>
        </p:txBody>
      </p:sp>
    </p:spTree>
    <p:extLst>
      <p:ext uri="{BB962C8B-B14F-4D97-AF65-F5344CB8AC3E}">
        <p14:creationId xmlns:p14="http://schemas.microsoft.com/office/powerpoint/2010/main" val="487830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DD9FA17-2573-4B31-B015-B4D16F72AA6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1pPr>
          </a:lstStyle>
          <a:p>
            <a:pPr lvl="0"/>
            <a:endParaRPr lang="en-GB"/>
          </a:p>
        </p:txBody>
      </p:sp>
      <p:sp>
        <p:nvSpPr>
          <p:cNvPr id="3" name="Date Placeholder 2">
            <a:extLst>
              <a:ext uri="{FF2B5EF4-FFF2-40B4-BE49-F238E27FC236}">
                <a16:creationId xmlns:a16="http://schemas.microsoft.com/office/drawing/2014/main" id="{EE32A277-E55E-4C98-BD06-2013D83F71A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9A5315"/>
                </a:solidFill>
                <a:uFillTx/>
                <a:latin typeface="Segoe Print"/>
              </a:defRPr>
            </a:lvl1pPr>
          </a:lstStyle>
          <a:p>
            <a:pPr lvl="0"/>
            <a:fld id="{B4F69F22-8B1B-4EFF-9B7A-F08AF6F2717F}" type="datetime1">
              <a:rPr lang="en-US"/>
              <a:pPr lvl="0"/>
              <a:t>9/18/2025</a:t>
            </a:fld>
            <a:endParaRPr lang="en-US"/>
          </a:p>
        </p:txBody>
      </p:sp>
      <p:sp>
        <p:nvSpPr>
          <p:cNvPr id="4" name="Slide Image Placeholder 3">
            <a:extLst>
              <a:ext uri="{FF2B5EF4-FFF2-40B4-BE49-F238E27FC236}">
                <a16:creationId xmlns:a16="http://schemas.microsoft.com/office/drawing/2014/main" id="{E7D85DC7-5F09-490D-8C5C-0337561142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9496113F-6C99-4A79-B90C-AFAD39D78F7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633DD91B-A267-446A-A381-F7BAB9E592C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1pPr>
          </a:lstStyle>
          <a:p>
            <a:pPr lvl="0"/>
            <a:endParaRPr lang="en-GB"/>
          </a:p>
        </p:txBody>
      </p:sp>
      <p:sp>
        <p:nvSpPr>
          <p:cNvPr id="7" name="Slide Number Placeholder 6">
            <a:extLst>
              <a:ext uri="{FF2B5EF4-FFF2-40B4-BE49-F238E27FC236}">
                <a16:creationId xmlns:a16="http://schemas.microsoft.com/office/drawing/2014/main" id="{D2EDD108-F2C1-4EA1-B8B8-041012F97B1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1pPr>
          </a:lstStyle>
          <a:p>
            <a:pPr lvl="0"/>
            <a:fld id="{1AB0449C-3991-4D82-B6D1-35D0B8B49B00}" type="slidenum">
              <a:t>‹#›</a:t>
            </a:fld>
            <a:endParaRPr lang="en-GB"/>
          </a:p>
        </p:txBody>
      </p:sp>
    </p:spTree>
    <p:extLst>
      <p:ext uri="{BB962C8B-B14F-4D97-AF65-F5344CB8AC3E}">
        <p14:creationId xmlns:p14="http://schemas.microsoft.com/office/powerpoint/2010/main" val="248583611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9A5315"/>
        </a:solidFill>
        <a:uFillTx/>
        <a:latin typeface="Segoe Print"/>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D6F65-7ECC-46B7-89A5-92C860843C6F}"/>
              </a:ext>
            </a:extLst>
          </p:cNvPr>
          <p:cNvSpPr txBox="1">
            <a:spLocks noGrp="1"/>
          </p:cNvSpPr>
          <p:nvPr>
            <p:ph type="ctrTitle"/>
          </p:nvPr>
        </p:nvSpPr>
        <p:spPr>
          <a:xfrm>
            <a:off x="4265611" y="1752603"/>
            <a:ext cx="6858000" cy="1828800"/>
          </a:xfrm>
        </p:spPr>
        <p:txBody>
          <a:bodyPr/>
          <a:lstStyle>
            <a:lvl1pPr>
              <a:defRPr sz="5400"/>
            </a:lvl1pPr>
          </a:lstStyle>
          <a:p>
            <a:pPr lvl="0"/>
            <a:r>
              <a:rPr lang="en-GB"/>
              <a:t>Click to edit Master title style</a:t>
            </a:r>
          </a:p>
        </p:txBody>
      </p:sp>
      <p:sp>
        <p:nvSpPr>
          <p:cNvPr id="3" name="Subtitle 2">
            <a:extLst>
              <a:ext uri="{FF2B5EF4-FFF2-40B4-BE49-F238E27FC236}">
                <a16:creationId xmlns:a16="http://schemas.microsoft.com/office/drawing/2014/main" id="{B11C19CD-A239-4F0A-984B-0D6AB370BB91}"/>
              </a:ext>
            </a:extLst>
          </p:cNvPr>
          <p:cNvSpPr txBox="1">
            <a:spLocks noGrp="1"/>
          </p:cNvSpPr>
          <p:nvPr>
            <p:ph type="subTitle" idx="1"/>
          </p:nvPr>
        </p:nvSpPr>
        <p:spPr>
          <a:xfrm>
            <a:off x="4265611" y="3733796"/>
            <a:ext cx="6858000" cy="914400"/>
          </a:xfrm>
        </p:spPr>
        <p:txBody>
          <a:bodyPr/>
          <a:lstStyle>
            <a:lvl1pPr marL="0" indent="0">
              <a:spcBef>
                <a:spcPts val="0"/>
              </a:spcBef>
              <a:buNone/>
              <a:defRPr/>
            </a:lvl1pPr>
          </a:lstStyle>
          <a:p>
            <a:pPr lvl="0"/>
            <a:r>
              <a:rPr lang="en-GB"/>
              <a:t>Click to edit Master subtitle style</a:t>
            </a:r>
          </a:p>
        </p:txBody>
      </p:sp>
    </p:spTree>
    <p:extLst>
      <p:ext uri="{BB962C8B-B14F-4D97-AF65-F5344CB8AC3E}">
        <p14:creationId xmlns:p14="http://schemas.microsoft.com/office/powerpoint/2010/main" val="1430408590"/>
      </p:ext>
    </p:extLst>
  </p:cSld>
  <p:clrMapOvr>
    <a:masterClrMapping/>
  </p:clrMapOvr>
  <p:transition spd="med">
    <p:fade/>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46DED-1B97-4C1E-800B-A33C96F7A802}"/>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36B6621D-E1C4-4586-91DE-58545BDE74E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Slide Number Placeholder 5">
            <a:extLst>
              <a:ext uri="{FF2B5EF4-FFF2-40B4-BE49-F238E27FC236}">
                <a16:creationId xmlns:a16="http://schemas.microsoft.com/office/drawing/2014/main" id="{F9F858CE-A950-4E91-B1D4-9895E49B5767}"/>
              </a:ext>
            </a:extLst>
          </p:cNvPr>
          <p:cNvSpPr txBox="1">
            <a:spLocks noGrp="1"/>
          </p:cNvSpPr>
          <p:nvPr>
            <p:ph type="sldNum" sz="quarter" idx="8"/>
          </p:nvPr>
        </p:nvSpPr>
        <p:spPr/>
        <p:txBody>
          <a:bodyPr/>
          <a:lstStyle>
            <a:lvl1pPr>
              <a:defRPr lang="en-GB"/>
            </a:lvl1pPr>
          </a:lstStyle>
          <a:p>
            <a:pPr lvl="0"/>
            <a:fld id="{E828EB40-358C-4F0A-8DD4-59514B9B53CC}" type="slidenum">
              <a:t>‹#›</a:t>
            </a:fld>
            <a:endParaRPr lang="en-GB"/>
          </a:p>
        </p:txBody>
      </p:sp>
      <p:sp>
        <p:nvSpPr>
          <p:cNvPr id="5" name="Footer Placeholder 4">
            <a:extLst>
              <a:ext uri="{FF2B5EF4-FFF2-40B4-BE49-F238E27FC236}">
                <a16:creationId xmlns:a16="http://schemas.microsoft.com/office/drawing/2014/main" id="{1B3A25ED-A5B9-4726-A92F-13A20300DBAC}"/>
              </a:ext>
            </a:extLst>
          </p:cNvPr>
          <p:cNvSpPr txBox="1">
            <a:spLocks noGrp="1"/>
          </p:cNvSpPr>
          <p:nvPr>
            <p:ph type="ftr" sz="quarter" idx="9"/>
          </p:nvPr>
        </p:nvSpPr>
        <p:spPr/>
        <p:txBody>
          <a:bodyPr/>
          <a:lstStyle>
            <a:lvl1pPr>
              <a:defRPr lang="en-GB"/>
            </a:lvl1pPr>
          </a:lstStyle>
          <a:p>
            <a:pPr lvl="0"/>
            <a:endParaRPr lang="en-GB"/>
          </a:p>
        </p:txBody>
      </p:sp>
      <p:sp>
        <p:nvSpPr>
          <p:cNvPr id="6" name="Date Placeholder 3">
            <a:extLst>
              <a:ext uri="{FF2B5EF4-FFF2-40B4-BE49-F238E27FC236}">
                <a16:creationId xmlns:a16="http://schemas.microsoft.com/office/drawing/2014/main" id="{0A2BC8AA-4952-472D-8805-D3782EE5CAF9}"/>
              </a:ext>
            </a:extLst>
          </p:cNvPr>
          <p:cNvSpPr txBox="1">
            <a:spLocks noGrp="1"/>
          </p:cNvSpPr>
          <p:nvPr>
            <p:ph type="dt" sz="half" idx="7"/>
          </p:nvPr>
        </p:nvSpPr>
        <p:spPr/>
        <p:txBody>
          <a:bodyPr/>
          <a:lstStyle>
            <a:lvl1pPr>
              <a:defRPr/>
            </a:lvl1pPr>
          </a:lstStyle>
          <a:p>
            <a:pPr lvl="0"/>
            <a:fld id="{3BA9EEF7-A0B5-4447-8F4B-4A77831784FA}" type="datetime1">
              <a:rPr lang="en-US"/>
              <a:pPr lvl="0"/>
              <a:t>9/18/2025</a:t>
            </a:fld>
            <a:endParaRPr lang="en-US"/>
          </a:p>
        </p:txBody>
      </p:sp>
    </p:spTree>
    <p:extLst>
      <p:ext uri="{BB962C8B-B14F-4D97-AF65-F5344CB8AC3E}">
        <p14:creationId xmlns:p14="http://schemas.microsoft.com/office/powerpoint/2010/main" val="709534692"/>
      </p:ext>
    </p:extLst>
  </p:cSld>
  <p:clrMapOvr>
    <a:masterClrMapping/>
  </p:clrMapOvr>
  <p:transition spd="med">
    <p:fade/>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FE9BD-7565-4053-97AF-A9D1D0096411}"/>
              </a:ext>
            </a:extLst>
          </p:cNvPr>
          <p:cNvSpPr txBox="1">
            <a:spLocks noGrp="1"/>
          </p:cNvSpPr>
          <p:nvPr>
            <p:ph type="title"/>
          </p:nvPr>
        </p:nvSpPr>
        <p:spPr>
          <a:xfrm>
            <a:off x="4265611" y="1828800"/>
            <a:ext cx="6858000" cy="1828800"/>
          </a:xfrm>
        </p:spPr>
        <p:txBody>
          <a:bodyPr/>
          <a:lstStyle>
            <a:lvl1pPr>
              <a:defRPr sz="4400"/>
            </a:lvl1pPr>
          </a:lstStyle>
          <a:p>
            <a:pPr lvl="0"/>
            <a:r>
              <a:rPr lang="en-GB"/>
              <a:t>Click to edit Master title style</a:t>
            </a:r>
          </a:p>
        </p:txBody>
      </p:sp>
      <p:sp>
        <p:nvSpPr>
          <p:cNvPr id="3" name="Text Placeholder 2">
            <a:extLst>
              <a:ext uri="{FF2B5EF4-FFF2-40B4-BE49-F238E27FC236}">
                <a16:creationId xmlns:a16="http://schemas.microsoft.com/office/drawing/2014/main" id="{C0887AB2-1656-4E80-AD89-575AF9083D2C}"/>
              </a:ext>
            </a:extLst>
          </p:cNvPr>
          <p:cNvSpPr txBox="1">
            <a:spLocks noGrp="1"/>
          </p:cNvSpPr>
          <p:nvPr>
            <p:ph type="body" idx="1"/>
          </p:nvPr>
        </p:nvSpPr>
        <p:spPr>
          <a:xfrm>
            <a:off x="4265611" y="3733796"/>
            <a:ext cx="6858000" cy="914400"/>
          </a:xfrm>
        </p:spPr>
        <p:txBody>
          <a:bodyPr/>
          <a:lstStyle>
            <a:lvl1pPr marL="0" indent="0">
              <a:spcBef>
                <a:spcPts val="0"/>
              </a:spcBef>
              <a:buNone/>
              <a:defRPr lang="en-US"/>
            </a:lvl1pPr>
          </a:lstStyle>
          <a:p>
            <a:pPr lvl="0"/>
            <a:r>
              <a:rPr lang="en-US"/>
              <a:t>Click to edit Master text styles</a:t>
            </a:r>
          </a:p>
        </p:txBody>
      </p:sp>
    </p:spTree>
    <p:extLst>
      <p:ext uri="{BB962C8B-B14F-4D97-AF65-F5344CB8AC3E}">
        <p14:creationId xmlns:p14="http://schemas.microsoft.com/office/powerpoint/2010/main" val="4255378477"/>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55EA5-A4FB-4A3B-954F-25C1F040ADC7}"/>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978CE1A4-BFAC-42C2-9736-B4B2F15E7611}"/>
              </a:ext>
            </a:extLst>
          </p:cNvPr>
          <p:cNvSpPr txBox="1">
            <a:spLocks noGrp="1"/>
          </p:cNvSpPr>
          <p:nvPr>
            <p:ph idx="1"/>
          </p:nvPr>
        </p:nvSpPr>
        <p:spPr>
          <a:xfrm>
            <a:off x="1065211" y="1825627"/>
            <a:ext cx="4954584" cy="4187952"/>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48B2EA1-46B8-41B0-8292-73AD60B4F6CF}"/>
              </a:ext>
            </a:extLst>
          </p:cNvPr>
          <p:cNvSpPr txBox="1">
            <a:spLocks noGrp="1"/>
          </p:cNvSpPr>
          <p:nvPr>
            <p:ph idx="2"/>
          </p:nvPr>
        </p:nvSpPr>
        <p:spPr>
          <a:xfrm>
            <a:off x="6172200" y="1825627"/>
            <a:ext cx="4951411" cy="4187952"/>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Slide Number Placeholder 6">
            <a:extLst>
              <a:ext uri="{FF2B5EF4-FFF2-40B4-BE49-F238E27FC236}">
                <a16:creationId xmlns:a16="http://schemas.microsoft.com/office/drawing/2014/main" id="{EE568263-797B-4882-8700-A108C5EC387D}"/>
              </a:ext>
            </a:extLst>
          </p:cNvPr>
          <p:cNvSpPr txBox="1">
            <a:spLocks noGrp="1"/>
          </p:cNvSpPr>
          <p:nvPr>
            <p:ph type="sldNum" sz="quarter" idx="8"/>
          </p:nvPr>
        </p:nvSpPr>
        <p:spPr/>
        <p:txBody>
          <a:bodyPr/>
          <a:lstStyle>
            <a:lvl1pPr>
              <a:defRPr lang="en-GB"/>
            </a:lvl1pPr>
          </a:lstStyle>
          <a:p>
            <a:pPr lvl="0"/>
            <a:fld id="{6F43E1AF-48C2-437F-ACCD-D3CFFCBA285D}" type="slidenum">
              <a:t>‹#›</a:t>
            </a:fld>
            <a:endParaRPr lang="en-GB"/>
          </a:p>
        </p:txBody>
      </p:sp>
      <p:sp>
        <p:nvSpPr>
          <p:cNvPr id="6" name="Footer Placeholder 5">
            <a:extLst>
              <a:ext uri="{FF2B5EF4-FFF2-40B4-BE49-F238E27FC236}">
                <a16:creationId xmlns:a16="http://schemas.microsoft.com/office/drawing/2014/main" id="{23D6776F-1519-410C-84B2-7EC6633CDFDF}"/>
              </a:ext>
            </a:extLst>
          </p:cNvPr>
          <p:cNvSpPr txBox="1">
            <a:spLocks noGrp="1"/>
          </p:cNvSpPr>
          <p:nvPr>
            <p:ph type="ftr" sz="quarter" idx="9"/>
          </p:nvPr>
        </p:nvSpPr>
        <p:spPr/>
        <p:txBody>
          <a:bodyPr/>
          <a:lstStyle>
            <a:lvl1pPr>
              <a:defRPr lang="en-GB"/>
            </a:lvl1pPr>
          </a:lstStyle>
          <a:p>
            <a:pPr lvl="0"/>
            <a:endParaRPr lang="en-GB"/>
          </a:p>
        </p:txBody>
      </p:sp>
      <p:sp>
        <p:nvSpPr>
          <p:cNvPr id="7" name="Date Placeholder 4">
            <a:extLst>
              <a:ext uri="{FF2B5EF4-FFF2-40B4-BE49-F238E27FC236}">
                <a16:creationId xmlns:a16="http://schemas.microsoft.com/office/drawing/2014/main" id="{0A29C69F-A9B1-428D-BD46-B9F05311A6B2}"/>
              </a:ext>
            </a:extLst>
          </p:cNvPr>
          <p:cNvSpPr txBox="1">
            <a:spLocks noGrp="1"/>
          </p:cNvSpPr>
          <p:nvPr>
            <p:ph type="dt" sz="half" idx="7"/>
          </p:nvPr>
        </p:nvSpPr>
        <p:spPr/>
        <p:txBody>
          <a:bodyPr/>
          <a:lstStyle>
            <a:lvl1pPr>
              <a:defRPr/>
            </a:lvl1pPr>
          </a:lstStyle>
          <a:p>
            <a:pPr lvl="0"/>
            <a:fld id="{641B828E-4916-4E2E-8FA0-A213A3D16DD9}" type="datetime1">
              <a:rPr lang="en-US"/>
              <a:pPr lvl="0"/>
              <a:t>9/18/2025</a:t>
            </a:fld>
            <a:endParaRPr lang="en-US"/>
          </a:p>
        </p:txBody>
      </p:sp>
    </p:spTree>
    <p:extLst>
      <p:ext uri="{BB962C8B-B14F-4D97-AF65-F5344CB8AC3E}">
        <p14:creationId xmlns:p14="http://schemas.microsoft.com/office/powerpoint/2010/main" val="1144171168"/>
      </p:ext>
    </p:extLst>
  </p:cSld>
  <p:clrMapOvr>
    <a:masterClrMapping/>
  </p:clrMapOvr>
  <p:transition spd="med">
    <p:fade/>
  </p:transition>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76C00-ABD7-421E-875B-298B0CFAA53C}"/>
              </a:ext>
            </a:extLst>
          </p:cNvPr>
          <p:cNvSpPr txBox="1">
            <a:spLocks noGrp="1"/>
          </p:cNvSpPr>
          <p:nvPr>
            <p:ph type="title"/>
          </p:nvPr>
        </p:nvSpPr>
        <p:spPr/>
        <p:txBody>
          <a:bodyPr/>
          <a:lstStyle>
            <a:lvl1pPr>
              <a:defRPr/>
            </a:lvl1pPr>
          </a:lstStyle>
          <a:p>
            <a:pPr lvl="0"/>
            <a:r>
              <a:rPr lang="en-GB"/>
              <a:t>Click to edit Master title style</a:t>
            </a:r>
          </a:p>
        </p:txBody>
      </p:sp>
      <p:sp>
        <p:nvSpPr>
          <p:cNvPr id="3" name="Text Placeholder 2">
            <a:extLst>
              <a:ext uri="{FF2B5EF4-FFF2-40B4-BE49-F238E27FC236}">
                <a16:creationId xmlns:a16="http://schemas.microsoft.com/office/drawing/2014/main" id="{38E10B51-1C1D-4247-B832-D1377C25BE01}"/>
              </a:ext>
            </a:extLst>
          </p:cNvPr>
          <p:cNvSpPr txBox="1">
            <a:spLocks noGrp="1"/>
          </p:cNvSpPr>
          <p:nvPr>
            <p:ph type="body" idx="1"/>
          </p:nvPr>
        </p:nvSpPr>
        <p:spPr>
          <a:xfrm>
            <a:off x="1069848" y="1681160"/>
            <a:ext cx="4956048" cy="823910"/>
          </a:xfrm>
        </p:spPr>
        <p:txBody>
          <a:bodyPr anchor="b"/>
          <a:lstStyle>
            <a:lvl1pPr marL="0" indent="0">
              <a:spcBef>
                <a:spcPts val="0"/>
              </a:spcBef>
              <a:buNone/>
              <a:defRPr lang="en-US" b="1"/>
            </a:lvl1pPr>
          </a:lstStyle>
          <a:p>
            <a:pPr lvl="0"/>
            <a:r>
              <a:rPr lang="en-US"/>
              <a:t>Click to edit Master text styles</a:t>
            </a:r>
          </a:p>
        </p:txBody>
      </p:sp>
      <p:sp>
        <p:nvSpPr>
          <p:cNvPr id="4" name="Content Placeholder 3">
            <a:extLst>
              <a:ext uri="{FF2B5EF4-FFF2-40B4-BE49-F238E27FC236}">
                <a16:creationId xmlns:a16="http://schemas.microsoft.com/office/drawing/2014/main" id="{BFFFCDA8-C276-4EEF-BAB4-CF4DCDD6C23D}"/>
              </a:ext>
            </a:extLst>
          </p:cNvPr>
          <p:cNvSpPr txBox="1">
            <a:spLocks noGrp="1"/>
          </p:cNvSpPr>
          <p:nvPr>
            <p:ph idx="2"/>
          </p:nvPr>
        </p:nvSpPr>
        <p:spPr>
          <a:xfrm>
            <a:off x="1069848" y="2505071"/>
            <a:ext cx="4956048" cy="3476621"/>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537300B-29EE-426D-8BD2-8B2CACBE5FBF}"/>
              </a:ext>
            </a:extLst>
          </p:cNvPr>
          <p:cNvSpPr txBox="1">
            <a:spLocks noGrp="1"/>
          </p:cNvSpPr>
          <p:nvPr>
            <p:ph type="body" idx="3"/>
          </p:nvPr>
        </p:nvSpPr>
        <p:spPr>
          <a:xfrm>
            <a:off x="6172200" y="1681160"/>
            <a:ext cx="4956048" cy="823910"/>
          </a:xfrm>
        </p:spPr>
        <p:txBody>
          <a:bodyPr anchor="b"/>
          <a:lstStyle>
            <a:lvl1pPr marL="0" indent="0">
              <a:spcBef>
                <a:spcPts val="0"/>
              </a:spcBef>
              <a:buNone/>
              <a:defRPr lang="en-US" b="1"/>
            </a:lvl1pPr>
          </a:lstStyle>
          <a:p>
            <a:pPr lvl="0"/>
            <a:r>
              <a:rPr lang="en-US"/>
              <a:t>Click to edit Master text styles</a:t>
            </a:r>
          </a:p>
        </p:txBody>
      </p:sp>
      <p:sp>
        <p:nvSpPr>
          <p:cNvPr id="6" name="Content Placeholder 5">
            <a:extLst>
              <a:ext uri="{FF2B5EF4-FFF2-40B4-BE49-F238E27FC236}">
                <a16:creationId xmlns:a16="http://schemas.microsoft.com/office/drawing/2014/main" id="{4046071A-B9A3-43C7-858F-4309E420C16B}"/>
              </a:ext>
            </a:extLst>
          </p:cNvPr>
          <p:cNvSpPr txBox="1">
            <a:spLocks noGrp="1"/>
          </p:cNvSpPr>
          <p:nvPr>
            <p:ph idx="4"/>
          </p:nvPr>
        </p:nvSpPr>
        <p:spPr>
          <a:xfrm>
            <a:off x="6172200" y="2505071"/>
            <a:ext cx="4956048" cy="3476621"/>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Slide Number Placeholder 8">
            <a:extLst>
              <a:ext uri="{FF2B5EF4-FFF2-40B4-BE49-F238E27FC236}">
                <a16:creationId xmlns:a16="http://schemas.microsoft.com/office/drawing/2014/main" id="{BD043772-7352-4E8D-93AE-44ABC486AF05}"/>
              </a:ext>
            </a:extLst>
          </p:cNvPr>
          <p:cNvSpPr txBox="1">
            <a:spLocks noGrp="1"/>
          </p:cNvSpPr>
          <p:nvPr>
            <p:ph type="sldNum" sz="quarter" idx="8"/>
          </p:nvPr>
        </p:nvSpPr>
        <p:spPr/>
        <p:txBody>
          <a:bodyPr/>
          <a:lstStyle>
            <a:lvl1pPr>
              <a:defRPr lang="en-GB"/>
            </a:lvl1pPr>
          </a:lstStyle>
          <a:p>
            <a:pPr lvl="0"/>
            <a:fld id="{6298B627-1707-48B9-9E4B-7E50EC4A761F}" type="slidenum">
              <a:t>‹#›</a:t>
            </a:fld>
            <a:endParaRPr lang="en-GB"/>
          </a:p>
        </p:txBody>
      </p:sp>
      <p:sp>
        <p:nvSpPr>
          <p:cNvPr id="8" name="Footer Placeholder 7">
            <a:extLst>
              <a:ext uri="{FF2B5EF4-FFF2-40B4-BE49-F238E27FC236}">
                <a16:creationId xmlns:a16="http://schemas.microsoft.com/office/drawing/2014/main" id="{BC68A545-C2E1-4F95-A56B-BE3FF2100587}"/>
              </a:ext>
            </a:extLst>
          </p:cNvPr>
          <p:cNvSpPr txBox="1">
            <a:spLocks noGrp="1"/>
          </p:cNvSpPr>
          <p:nvPr>
            <p:ph type="ftr" sz="quarter" idx="9"/>
          </p:nvPr>
        </p:nvSpPr>
        <p:spPr/>
        <p:txBody>
          <a:bodyPr/>
          <a:lstStyle>
            <a:lvl1pPr>
              <a:defRPr lang="en-GB"/>
            </a:lvl1pPr>
          </a:lstStyle>
          <a:p>
            <a:pPr lvl="0"/>
            <a:endParaRPr lang="en-GB"/>
          </a:p>
        </p:txBody>
      </p:sp>
      <p:sp>
        <p:nvSpPr>
          <p:cNvPr id="9" name="Date Placeholder 6">
            <a:extLst>
              <a:ext uri="{FF2B5EF4-FFF2-40B4-BE49-F238E27FC236}">
                <a16:creationId xmlns:a16="http://schemas.microsoft.com/office/drawing/2014/main" id="{5E33701A-0D9F-4978-B7D0-0C772AEB15A7}"/>
              </a:ext>
            </a:extLst>
          </p:cNvPr>
          <p:cNvSpPr txBox="1">
            <a:spLocks noGrp="1"/>
          </p:cNvSpPr>
          <p:nvPr>
            <p:ph type="dt" sz="half" idx="7"/>
          </p:nvPr>
        </p:nvSpPr>
        <p:spPr/>
        <p:txBody>
          <a:bodyPr/>
          <a:lstStyle>
            <a:lvl1pPr>
              <a:defRPr/>
            </a:lvl1pPr>
          </a:lstStyle>
          <a:p>
            <a:pPr lvl="0"/>
            <a:fld id="{B388EEBF-BAD6-4417-B619-4CF30F797F60}" type="datetime1">
              <a:rPr lang="en-US"/>
              <a:pPr lvl="0"/>
              <a:t>9/18/2025</a:t>
            </a:fld>
            <a:endParaRPr lang="en-US"/>
          </a:p>
        </p:txBody>
      </p:sp>
    </p:spTree>
    <p:extLst>
      <p:ext uri="{BB962C8B-B14F-4D97-AF65-F5344CB8AC3E}">
        <p14:creationId xmlns:p14="http://schemas.microsoft.com/office/powerpoint/2010/main" val="3272498864"/>
      </p:ext>
    </p:extLst>
  </p:cSld>
  <p:clrMapOvr>
    <a:masterClrMapping/>
  </p:clrMapOvr>
  <p:transition spd="med">
    <p:fade/>
  </p:transition>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2EF67-4DDB-40C2-95C0-D03AF03D1852}"/>
              </a:ext>
            </a:extLst>
          </p:cNvPr>
          <p:cNvSpPr txBox="1">
            <a:spLocks noGrp="1"/>
          </p:cNvSpPr>
          <p:nvPr>
            <p:ph type="title"/>
          </p:nvPr>
        </p:nvSpPr>
        <p:spPr/>
        <p:txBody>
          <a:bodyPr/>
          <a:lstStyle>
            <a:lvl1pPr>
              <a:defRPr/>
            </a:lvl1pPr>
          </a:lstStyle>
          <a:p>
            <a:pPr lvl="0"/>
            <a:r>
              <a:rPr lang="en-GB"/>
              <a:t>Click to edit Master title style</a:t>
            </a:r>
          </a:p>
        </p:txBody>
      </p:sp>
      <p:sp>
        <p:nvSpPr>
          <p:cNvPr id="3" name="Slide Number Placeholder 4">
            <a:extLst>
              <a:ext uri="{FF2B5EF4-FFF2-40B4-BE49-F238E27FC236}">
                <a16:creationId xmlns:a16="http://schemas.microsoft.com/office/drawing/2014/main" id="{C1E63430-8ED8-4D7C-9F79-51F4A51D42D2}"/>
              </a:ext>
            </a:extLst>
          </p:cNvPr>
          <p:cNvSpPr txBox="1">
            <a:spLocks noGrp="1"/>
          </p:cNvSpPr>
          <p:nvPr>
            <p:ph type="sldNum" sz="quarter" idx="8"/>
          </p:nvPr>
        </p:nvSpPr>
        <p:spPr/>
        <p:txBody>
          <a:bodyPr/>
          <a:lstStyle>
            <a:lvl1pPr>
              <a:defRPr lang="en-GB"/>
            </a:lvl1pPr>
          </a:lstStyle>
          <a:p>
            <a:pPr lvl="0"/>
            <a:fld id="{209B8DF5-D8F0-4B06-83DD-F93F72F8045F}" type="slidenum">
              <a:t>‹#›</a:t>
            </a:fld>
            <a:endParaRPr lang="en-GB"/>
          </a:p>
        </p:txBody>
      </p:sp>
      <p:sp>
        <p:nvSpPr>
          <p:cNvPr id="4" name="Footer Placeholder 3">
            <a:extLst>
              <a:ext uri="{FF2B5EF4-FFF2-40B4-BE49-F238E27FC236}">
                <a16:creationId xmlns:a16="http://schemas.microsoft.com/office/drawing/2014/main" id="{2E54B187-0E95-4EA8-A238-8DBA17104E76}"/>
              </a:ext>
            </a:extLst>
          </p:cNvPr>
          <p:cNvSpPr txBox="1">
            <a:spLocks noGrp="1"/>
          </p:cNvSpPr>
          <p:nvPr>
            <p:ph type="ftr" sz="quarter" idx="9"/>
          </p:nvPr>
        </p:nvSpPr>
        <p:spPr/>
        <p:txBody>
          <a:bodyPr/>
          <a:lstStyle>
            <a:lvl1pPr>
              <a:defRPr lang="en-GB"/>
            </a:lvl1pPr>
          </a:lstStyle>
          <a:p>
            <a:pPr lvl="0"/>
            <a:endParaRPr lang="en-GB"/>
          </a:p>
        </p:txBody>
      </p:sp>
      <p:sp>
        <p:nvSpPr>
          <p:cNvPr id="5" name="Date Placeholder 2">
            <a:extLst>
              <a:ext uri="{FF2B5EF4-FFF2-40B4-BE49-F238E27FC236}">
                <a16:creationId xmlns:a16="http://schemas.microsoft.com/office/drawing/2014/main" id="{306E4C83-54B2-4B50-AC0E-A4A5483736EF}"/>
              </a:ext>
            </a:extLst>
          </p:cNvPr>
          <p:cNvSpPr txBox="1">
            <a:spLocks noGrp="1"/>
          </p:cNvSpPr>
          <p:nvPr>
            <p:ph type="dt" sz="half" idx="7"/>
          </p:nvPr>
        </p:nvSpPr>
        <p:spPr/>
        <p:txBody>
          <a:bodyPr/>
          <a:lstStyle>
            <a:lvl1pPr>
              <a:defRPr/>
            </a:lvl1pPr>
          </a:lstStyle>
          <a:p>
            <a:pPr lvl="0"/>
            <a:fld id="{996C83DF-C72E-4345-804F-8045FB40CABE}" type="datetime1">
              <a:rPr lang="en-US"/>
              <a:pPr lvl="0"/>
              <a:t>9/18/2025</a:t>
            </a:fld>
            <a:endParaRPr lang="en-US"/>
          </a:p>
        </p:txBody>
      </p:sp>
    </p:spTree>
    <p:extLst>
      <p:ext uri="{BB962C8B-B14F-4D97-AF65-F5344CB8AC3E}">
        <p14:creationId xmlns:p14="http://schemas.microsoft.com/office/powerpoint/2010/main" val="1178285951"/>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a:extLst>
              <a:ext uri="{FF2B5EF4-FFF2-40B4-BE49-F238E27FC236}">
                <a16:creationId xmlns:a16="http://schemas.microsoft.com/office/drawing/2014/main" id="{B4276ED7-602C-408B-A433-C4455A1EA892}"/>
              </a:ext>
            </a:extLst>
          </p:cNvPr>
          <p:cNvSpPr txBox="1">
            <a:spLocks noGrp="1"/>
          </p:cNvSpPr>
          <p:nvPr>
            <p:ph type="sldNum" sz="quarter" idx="8"/>
          </p:nvPr>
        </p:nvSpPr>
        <p:spPr/>
        <p:txBody>
          <a:bodyPr/>
          <a:lstStyle>
            <a:lvl1pPr>
              <a:defRPr lang="en-GB"/>
            </a:lvl1pPr>
          </a:lstStyle>
          <a:p>
            <a:pPr lvl="0"/>
            <a:fld id="{A8BFF27A-9BCF-41A2-A5D4-B636C23CBEBA}" type="slidenum">
              <a:t>‹#›</a:t>
            </a:fld>
            <a:endParaRPr lang="en-GB"/>
          </a:p>
        </p:txBody>
      </p:sp>
      <p:sp>
        <p:nvSpPr>
          <p:cNvPr id="3" name="Footer Placeholder 2">
            <a:extLst>
              <a:ext uri="{FF2B5EF4-FFF2-40B4-BE49-F238E27FC236}">
                <a16:creationId xmlns:a16="http://schemas.microsoft.com/office/drawing/2014/main" id="{68154CD8-AB47-41B2-9DA9-F43E698E3911}"/>
              </a:ext>
            </a:extLst>
          </p:cNvPr>
          <p:cNvSpPr txBox="1">
            <a:spLocks noGrp="1"/>
          </p:cNvSpPr>
          <p:nvPr>
            <p:ph type="ftr" sz="quarter" idx="9"/>
          </p:nvPr>
        </p:nvSpPr>
        <p:spPr/>
        <p:txBody>
          <a:bodyPr/>
          <a:lstStyle>
            <a:lvl1pPr>
              <a:defRPr lang="en-GB"/>
            </a:lvl1pPr>
          </a:lstStyle>
          <a:p>
            <a:pPr lvl="0"/>
            <a:endParaRPr lang="en-GB"/>
          </a:p>
        </p:txBody>
      </p:sp>
      <p:sp>
        <p:nvSpPr>
          <p:cNvPr id="4" name="Date Placeholder 1">
            <a:extLst>
              <a:ext uri="{FF2B5EF4-FFF2-40B4-BE49-F238E27FC236}">
                <a16:creationId xmlns:a16="http://schemas.microsoft.com/office/drawing/2014/main" id="{1AA9A494-A882-4E67-B65A-291C1BD41946}"/>
              </a:ext>
            </a:extLst>
          </p:cNvPr>
          <p:cNvSpPr txBox="1">
            <a:spLocks noGrp="1"/>
          </p:cNvSpPr>
          <p:nvPr>
            <p:ph type="dt" sz="half" idx="7"/>
          </p:nvPr>
        </p:nvSpPr>
        <p:spPr/>
        <p:txBody>
          <a:bodyPr/>
          <a:lstStyle>
            <a:lvl1pPr>
              <a:defRPr/>
            </a:lvl1pPr>
          </a:lstStyle>
          <a:p>
            <a:pPr lvl="0"/>
            <a:fld id="{7E20E579-DDE7-4D83-9213-51F49779ADD7}" type="datetime1">
              <a:rPr lang="en-US"/>
              <a:pPr lvl="0"/>
              <a:t>9/18/2025</a:t>
            </a:fld>
            <a:endParaRPr lang="en-US"/>
          </a:p>
        </p:txBody>
      </p:sp>
    </p:spTree>
    <p:extLst>
      <p:ext uri="{BB962C8B-B14F-4D97-AF65-F5344CB8AC3E}">
        <p14:creationId xmlns:p14="http://schemas.microsoft.com/office/powerpoint/2010/main" val="3321918153"/>
      </p:ext>
    </p:extLst>
  </p:cSld>
  <p:clrMapOvr>
    <a:masterClrMapping/>
  </p:clrMapOvr>
  <p:transition spd="med">
    <p:fade/>
  </p:transition>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Pictures with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5D245-D728-4C49-8A1B-F8F49CA31CFC}"/>
              </a:ext>
            </a:extLst>
          </p:cNvPr>
          <p:cNvSpPr txBox="1">
            <a:spLocks noGrp="1"/>
          </p:cNvSpPr>
          <p:nvPr>
            <p:ph type="title"/>
          </p:nvPr>
        </p:nvSpPr>
        <p:spPr>
          <a:xfrm>
            <a:off x="1065211" y="304796"/>
            <a:ext cx="10058400" cy="1216152"/>
          </a:xfrm>
        </p:spPr>
        <p:txBody>
          <a:bodyPr/>
          <a:lstStyle>
            <a:lvl1pPr>
              <a:defRPr lang="en-US"/>
            </a:lvl1pPr>
          </a:lstStyle>
          <a:p>
            <a:pPr lvl="0"/>
            <a:r>
              <a:rPr lang="en-US"/>
              <a:t>Click to edit Master title style</a:t>
            </a:r>
          </a:p>
        </p:txBody>
      </p:sp>
      <p:grpSp>
        <p:nvGrpSpPr>
          <p:cNvPr id="3" name="Group 8">
            <a:extLst>
              <a:ext uri="{FF2B5EF4-FFF2-40B4-BE49-F238E27FC236}">
                <a16:creationId xmlns:a16="http://schemas.microsoft.com/office/drawing/2014/main" id="{032D090A-FC21-49F2-B029-47679C1D95C1}"/>
              </a:ext>
            </a:extLst>
          </p:cNvPr>
          <p:cNvGrpSpPr/>
          <p:nvPr/>
        </p:nvGrpSpPr>
        <p:grpSpPr>
          <a:xfrm>
            <a:off x="1052419" y="1733546"/>
            <a:ext cx="4360508" cy="3050045"/>
            <a:chOff x="1052419" y="1733546"/>
            <a:chExt cx="4360508" cy="3050045"/>
          </a:xfrm>
        </p:grpSpPr>
        <p:sp>
          <p:nvSpPr>
            <p:cNvPr id="4" name="Freeform 41">
              <a:extLst>
                <a:ext uri="{FF2B5EF4-FFF2-40B4-BE49-F238E27FC236}">
                  <a16:creationId xmlns:a16="http://schemas.microsoft.com/office/drawing/2014/main" id="{D1F01A9E-DEE5-4984-B48B-01E7E83C4603}"/>
                </a:ext>
              </a:extLst>
            </p:cNvPr>
            <p:cNvSpPr/>
            <p:nvPr/>
          </p:nvSpPr>
          <p:spPr>
            <a:xfrm>
              <a:off x="1134806" y="2184638"/>
              <a:ext cx="13414" cy="2133990"/>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5" name="Freeform 42">
              <a:extLst>
                <a:ext uri="{FF2B5EF4-FFF2-40B4-BE49-F238E27FC236}">
                  <a16:creationId xmlns:a16="http://schemas.microsoft.com/office/drawing/2014/main" id="{7D3EF10B-D42E-4D71-A098-1F3D93621B24}"/>
                </a:ext>
              </a:extLst>
            </p:cNvPr>
            <p:cNvSpPr/>
            <p:nvPr/>
          </p:nvSpPr>
          <p:spPr>
            <a:xfrm>
              <a:off x="1602275" y="4712451"/>
              <a:ext cx="3302949" cy="12143"/>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6" name="Freeform 43">
              <a:extLst>
                <a:ext uri="{FF2B5EF4-FFF2-40B4-BE49-F238E27FC236}">
                  <a16:creationId xmlns:a16="http://schemas.microsoft.com/office/drawing/2014/main" id="{82242249-2EF9-490B-822A-532BEEF0191E}"/>
                </a:ext>
              </a:extLst>
            </p:cNvPr>
            <p:cNvSpPr/>
            <p:nvPr/>
          </p:nvSpPr>
          <p:spPr>
            <a:xfrm>
              <a:off x="1577367" y="1804678"/>
              <a:ext cx="3310612" cy="12143"/>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7" name="Freeform 44">
              <a:extLst>
                <a:ext uri="{FF2B5EF4-FFF2-40B4-BE49-F238E27FC236}">
                  <a16:creationId xmlns:a16="http://schemas.microsoft.com/office/drawing/2014/main" id="{6701B871-117F-4446-BB50-8B04BCAE145A}"/>
                </a:ext>
              </a:extLst>
            </p:cNvPr>
            <p:cNvSpPr/>
            <p:nvPr/>
          </p:nvSpPr>
          <p:spPr>
            <a:xfrm>
              <a:off x="5334371" y="2221068"/>
              <a:ext cx="11494" cy="2097551"/>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8" name="Freeform 45">
              <a:extLst>
                <a:ext uri="{FF2B5EF4-FFF2-40B4-BE49-F238E27FC236}">
                  <a16:creationId xmlns:a16="http://schemas.microsoft.com/office/drawing/2014/main" id="{BFC2DAB6-F817-419E-9ABB-2C9D74AAD32C}"/>
                </a:ext>
              </a:extLst>
            </p:cNvPr>
            <p:cNvSpPr/>
            <p:nvPr/>
          </p:nvSpPr>
          <p:spPr>
            <a:xfrm>
              <a:off x="1062002" y="4420986"/>
              <a:ext cx="411909" cy="362605"/>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9" name="Freeform 46">
              <a:extLst>
                <a:ext uri="{FF2B5EF4-FFF2-40B4-BE49-F238E27FC236}">
                  <a16:creationId xmlns:a16="http://schemas.microsoft.com/office/drawing/2014/main" id="{7624BA58-2EB2-46C5-A3E4-6BBC3C1B23CF}"/>
                </a:ext>
              </a:extLst>
            </p:cNvPr>
            <p:cNvSpPr/>
            <p:nvPr/>
          </p:nvSpPr>
          <p:spPr>
            <a:xfrm>
              <a:off x="1065833" y="4417512"/>
              <a:ext cx="411909" cy="353927"/>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0" name="Freeform 47">
              <a:extLst>
                <a:ext uri="{FF2B5EF4-FFF2-40B4-BE49-F238E27FC236}">
                  <a16:creationId xmlns:a16="http://schemas.microsoft.com/office/drawing/2014/main" id="{65F230BF-F3E6-489A-AA99-279F794A97EC}"/>
                </a:ext>
              </a:extLst>
            </p:cNvPr>
            <p:cNvSpPr/>
            <p:nvPr/>
          </p:nvSpPr>
          <p:spPr>
            <a:xfrm>
              <a:off x="1052419" y="1737021"/>
              <a:ext cx="438729" cy="359130"/>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1" name="Freeform 48">
              <a:extLst>
                <a:ext uri="{FF2B5EF4-FFF2-40B4-BE49-F238E27FC236}">
                  <a16:creationId xmlns:a16="http://schemas.microsoft.com/office/drawing/2014/main" id="{04947240-F82A-464D-9A5F-C20178C08D66}"/>
                </a:ext>
              </a:extLst>
            </p:cNvPr>
            <p:cNvSpPr/>
            <p:nvPr/>
          </p:nvSpPr>
          <p:spPr>
            <a:xfrm>
              <a:off x="1062002" y="1733546"/>
              <a:ext cx="406167" cy="369545"/>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2" name="Freeform 49">
              <a:extLst>
                <a:ext uri="{FF2B5EF4-FFF2-40B4-BE49-F238E27FC236}">
                  <a16:creationId xmlns:a16="http://schemas.microsoft.com/office/drawing/2014/main" id="{B6D6F77F-DEE5-41F4-B0BB-4AF837BDB117}"/>
                </a:ext>
              </a:extLst>
            </p:cNvPr>
            <p:cNvSpPr/>
            <p:nvPr/>
          </p:nvSpPr>
          <p:spPr>
            <a:xfrm>
              <a:off x="4995266" y="1768248"/>
              <a:ext cx="404247" cy="359130"/>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3" name="Freeform 50">
              <a:extLst>
                <a:ext uri="{FF2B5EF4-FFF2-40B4-BE49-F238E27FC236}">
                  <a16:creationId xmlns:a16="http://schemas.microsoft.com/office/drawing/2014/main" id="{110BA816-9AEA-451F-9018-76E8843D335F}"/>
                </a:ext>
              </a:extLst>
            </p:cNvPr>
            <p:cNvSpPr/>
            <p:nvPr/>
          </p:nvSpPr>
          <p:spPr>
            <a:xfrm>
              <a:off x="4995266" y="1783866"/>
              <a:ext cx="404247" cy="338318"/>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4" name="Freeform 51">
              <a:extLst>
                <a:ext uri="{FF2B5EF4-FFF2-40B4-BE49-F238E27FC236}">
                  <a16:creationId xmlns:a16="http://schemas.microsoft.com/office/drawing/2014/main" id="{0546A70C-FE30-4469-943D-7C0318072A60}"/>
                </a:ext>
              </a:extLst>
            </p:cNvPr>
            <p:cNvSpPr/>
            <p:nvPr/>
          </p:nvSpPr>
          <p:spPr>
            <a:xfrm>
              <a:off x="5046994" y="4400165"/>
              <a:ext cx="365933" cy="376485"/>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5" name="Freeform 52">
              <a:extLst>
                <a:ext uri="{FF2B5EF4-FFF2-40B4-BE49-F238E27FC236}">
                  <a16:creationId xmlns:a16="http://schemas.microsoft.com/office/drawing/2014/main" id="{7E0CD568-6796-4527-93BA-1F248C9E896D}"/>
                </a:ext>
              </a:extLst>
            </p:cNvPr>
            <p:cNvSpPr/>
            <p:nvPr/>
          </p:nvSpPr>
          <p:spPr>
            <a:xfrm>
              <a:off x="5043162" y="4410571"/>
              <a:ext cx="369765" cy="340047"/>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16" name="Picture Placeholder 33" descr="An empty placeholder to add an image. Click on the placeholder and select the image that you wish to add.">
            <a:extLst>
              <a:ext uri="{FF2B5EF4-FFF2-40B4-BE49-F238E27FC236}">
                <a16:creationId xmlns:a16="http://schemas.microsoft.com/office/drawing/2014/main" id="{CF98C5AF-CCC7-4AE8-AC0F-00778C91CF2C}"/>
              </a:ext>
            </a:extLst>
          </p:cNvPr>
          <p:cNvSpPr txBox="1">
            <a:spLocks noGrp="1"/>
          </p:cNvSpPr>
          <p:nvPr>
            <p:ph type="pic" idx="4294967295"/>
          </p:nvPr>
        </p:nvSpPr>
        <p:spPr>
          <a:xfrm>
            <a:off x="1265026" y="1900205"/>
            <a:ext cx="3935531" cy="2571731"/>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sp>
        <p:nvSpPr>
          <p:cNvPr id="17" name="Text Placeholder 3">
            <a:extLst>
              <a:ext uri="{FF2B5EF4-FFF2-40B4-BE49-F238E27FC236}">
                <a16:creationId xmlns:a16="http://schemas.microsoft.com/office/drawing/2014/main" id="{7296CC59-7775-4399-997C-7DD9841BE81F}"/>
              </a:ext>
            </a:extLst>
          </p:cNvPr>
          <p:cNvSpPr txBox="1">
            <a:spLocks noGrp="1"/>
          </p:cNvSpPr>
          <p:nvPr>
            <p:ph type="body" idx="4294967295"/>
          </p:nvPr>
        </p:nvSpPr>
        <p:spPr>
          <a:xfrm>
            <a:off x="1052419" y="4935986"/>
            <a:ext cx="4368975" cy="1007613"/>
          </a:xfrm>
        </p:spPr>
        <p:txBody>
          <a:bodyPr/>
          <a:lstStyle>
            <a:lvl1pPr marL="0" indent="0">
              <a:spcBef>
                <a:spcPts val="1600"/>
              </a:spcBef>
              <a:buNone/>
              <a:defRPr lang="en-US" sz="1600"/>
            </a:lvl1pPr>
          </a:lstStyle>
          <a:p>
            <a:pPr lvl="0"/>
            <a:r>
              <a:rPr lang="en-US"/>
              <a:t>Click to edit Master text styles</a:t>
            </a:r>
          </a:p>
        </p:txBody>
      </p:sp>
      <p:grpSp>
        <p:nvGrpSpPr>
          <p:cNvPr id="18" name="Group 21">
            <a:extLst>
              <a:ext uri="{FF2B5EF4-FFF2-40B4-BE49-F238E27FC236}">
                <a16:creationId xmlns:a16="http://schemas.microsoft.com/office/drawing/2014/main" id="{80E8331A-8806-4F1C-9816-F824A608F156}"/>
              </a:ext>
            </a:extLst>
          </p:cNvPr>
          <p:cNvGrpSpPr/>
          <p:nvPr/>
        </p:nvGrpSpPr>
        <p:grpSpPr>
          <a:xfrm>
            <a:off x="6763112" y="1733546"/>
            <a:ext cx="4360509" cy="3050045"/>
            <a:chOff x="6763112" y="1733546"/>
            <a:chExt cx="4360509" cy="3050045"/>
          </a:xfrm>
        </p:grpSpPr>
        <p:sp>
          <p:nvSpPr>
            <p:cNvPr id="19" name="Freeform 41">
              <a:extLst>
                <a:ext uri="{FF2B5EF4-FFF2-40B4-BE49-F238E27FC236}">
                  <a16:creationId xmlns:a16="http://schemas.microsoft.com/office/drawing/2014/main" id="{AECBBC19-84C3-4CA2-ABDC-B281708A3604}"/>
                </a:ext>
              </a:extLst>
            </p:cNvPr>
            <p:cNvSpPr/>
            <p:nvPr/>
          </p:nvSpPr>
          <p:spPr>
            <a:xfrm>
              <a:off x="6845491" y="2184638"/>
              <a:ext cx="13414" cy="2133990"/>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0" name="Freeform 42">
              <a:extLst>
                <a:ext uri="{FF2B5EF4-FFF2-40B4-BE49-F238E27FC236}">
                  <a16:creationId xmlns:a16="http://schemas.microsoft.com/office/drawing/2014/main" id="{E127CCE6-D04B-44F5-9ED1-22935533C947}"/>
                </a:ext>
              </a:extLst>
            </p:cNvPr>
            <p:cNvSpPr/>
            <p:nvPr/>
          </p:nvSpPr>
          <p:spPr>
            <a:xfrm>
              <a:off x="7312959" y="4712451"/>
              <a:ext cx="3302949" cy="12143"/>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1" name="Freeform 43">
              <a:extLst>
                <a:ext uri="{FF2B5EF4-FFF2-40B4-BE49-F238E27FC236}">
                  <a16:creationId xmlns:a16="http://schemas.microsoft.com/office/drawing/2014/main" id="{4BEFB0BF-4FD9-430B-B301-94D19CDFD1E0}"/>
                </a:ext>
              </a:extLst>
            </p:cNvPr>
            <p:cNvSpPr/>
            <p:nvPr/>
          </p:nvSpPr>
          <p:spPr>
            <a:xfrm>
              <a:off x="7288060" y="1804678"/>
              <a:ext cx="3310612" cy="12143"/>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2" name="Freeform 44">
              <a:extLst>
                <a:ext uri="{FF2B5EF4-FFF2-40B4-BE49-F238E27FC236}">
                  <a16:creationId xmlns:a16="http://schemas.microsoft.com/office/drawing/2014/main" id="{E0C7EF60-5D10-4D89-90F0-863A4196E21F}"/>
                </a:ext>
              </a:extLst>
            </p:cNvPr>
            <p:cNvSpPr/>
            <p:nvPr/>
          </p:nvSpPr>
          <p:spPr>
            <a:xfrm>
              <a:off x="11045065" y="2221068"/>
              <a:ext cx="11494" cy="2097551"/>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3" name="Freeform 45">
              <a:extLst>
                <a:ext uri="{FF2B5EF4-FFF2-40B4-BE49-F238E27FC236}">
                  <a16:creationId xmlns:a16="http://schemas.microsoft.com/office/drawing/2014/main" id="{EE019609-3FDD-4A4F-88D4-3CC4E2F1DD9E}"/>
                </a:ext>
              </a:extLst>
            </p:cNvPr>
            <p:cNvSpPr/>
            <p:nvPr/>
          </p:nvSpPr>
          <p:spPr>
            <a:xfrm>
              <a:off x="6772686" y="4420986"/>
              <a:ext cx="411909" cy="362605"/>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4" name="Freeform 46">
              <a:extLst>
                <a:ext uri="{FF2B5EF4-FFF2-40B4-BE49-F238E27FC236}">
                  <a16:creationId xmlns:a16="http://schemas.microsoft.com/office/drawing/2014/main" id="{7527489E-D0FE-468A-9C90-9E58F273A676}"/>
                </a:ext>
              </a:extLst>
            </p:cNvPr>
            <p:cNvSpPr/>
            <p:nvPr/>
          </p:nvSpPr>
          <p:spPr>
            <a:xfrm>
              <a:off x="6776526" y="4417512"/>
              <a:ext cx="411909" cy="353927"/>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5" name="Freeform 47">
              <a:extLst>
                <a:ext uri="{FF2B5EF4-FFF2-40B4-BE49-F238E27FC236}">
                  <a16:creationId xmlns:a16="http://schemas.microsoft.com/office/drawing/2014/main" id="{5CEAD435-F30F-4E9B-B406-9D2DB4841990}"/>
                </a:ext>
              </a:extLst>
            </p:cNvPr>
            <p:cNvSpPr/>
            <p:nvPr/>
          </p:nvSpPr>
          <p:spPr>
            <a:xfrm>
              <a:off x="6763112" y="1737021"/>
              <a:ext cx="438729" cy="359130"/>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6" name="Freeform 48">
              <a:extLst>
                <a:ext uri="{FF2B5EF4-FFF2-40B4-BE49-F238E27FC236}">
                  <a16:creationId xmlns:a16="http://schemas.microsoft.com/office/drawing/2014/main" id="{1E980ACD-71C7-4B71-96E6-A2E8D4FD7061}"/>
                </a:ext>
              </a:extLst>
            </p:cNvPr>
            <p:cNvSpPr/>
            <p:nvPr/>
          </p:nvSpPr>
          <p:spPr>
            <a:xfrm>
              <a:off x="6772686" y="1733546"/>
              <a:ext cx="406167" cy="369545"/>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7" name="Freeform 49">
              <a:extLst>
                <a:ext uri="{FF2B5EF4-FFF2-40B4-BE49-F238E27FC236}">
                  <a16:creationId xmlns:a16="http://schemas.microsoft.com/office/drawing/2014/main" id="{265A1CBD-FE8C-4270-A5C6-BEAED51A334E}"/>
                </a:ext>
              </a:extLst>
            </p:cNvPr>
            <p:cNvSpPr/>
            <p:nvPr/>
          </p:nvSpPr>
          <p:spPr>
            <a:xfrm>
              <a:off x="10705950" y="1768248"/>
              <a:ext cx="404247" cy="359130"/>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8" name="Freeform 50">
              <a:extLst>
                <a:ext uri="{FF2B5EF4-FFF2-40B4-BE49-F238E27FC236}">
                  <a16:creationId xmlns:a16="http://schemas.microsoft.com/office/drawing/2014/main" id="{E0BD40CF-E631-46F3-9C9C-D33E29D9E148}"/>
                </a:ext>
              </a:extLst>
            </p:cNvPr>
            <p:cNvSpPr/>
            <p:nvPr/>
          </p:nvSpPr>
          <p:spPr>
            <a:xfrm>
              <a:off x="10705950" y="1783866"/>
              <a:ext cx="404247" cy="338318"/>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9" name="Freeform 51">
              <a:extLst>
                <a:ext uri="{FF2B5EF4-FFF2-40B4-BE49-F238E27FC236}">
                  <a16:creationId xmlns:a16="http://schemas.microsoft.com/office/drawing/2014/main" id="{623ED8B8-4664-47F3-8B7E-9E9FB87E3F39}"/>
                </a:ext>
              </a:extLst>
            </p:cNvPr>
            <p:cNvSpPr/>
            <p:nvPr/>
          </p:nvSpPr>
          <p:spPr>
            <a:xfrm>
              <a:off x="10757687" y="4400165"/>
              <a:ext cx="365933" cy="376485"/>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0" name="Freeform 52">
              <a:extLst>
                <a:ext uri="{FF2B5EF4-FFF2-40B4-BE49-F238E27FC236}">
                  <a16:creationId xmlns:a16="http://schemas.microsoft.com/office/drawing/2014/main" id="{E406B301-F74F-4D67-ADEB-7698DE585C77}"/>
                </a:ext>
              </a:extLst>
            </p:cNvPr>
            <p:cNvSpPr/>
            <p:nvPr/>
          </p:nvSpPr>
          <p:spPr>
            <a:xfrm>
              <a:off x="10753856" y="4410571"/>
              <a:ext cx="369765" cy="340047"/>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31" name="Picture Placeholder 33" descr="An empty placeholder to add an image. Click on the placeholder and select the image that you wish to add.">
            <a:extLst>
              <a:ext uri="{FF2B5EF4-FFF2-40B4-BE49-F238E27FC236}">
                <a16:creationId xmlns:a16="http://schemas.microsoft.com/office/drawing/2014/main" id="{FDD2095A-AD9F-4DF8-9FD0-194195123D04}"/>
              </a:ext>
            </a:extLst>
          </p:cNvPr>
          <p:cNvSpPr txBox="1">
            <a:spLocks noGrp="1"/>
          </p:cNvSpPr>
          <p:nvPr>
            <p:ph type="pic" idx="4294967295"/>
          </p:nvPr>
        </p:nvSpPr>
        <p:spPr>
          <a:xfrm>
            <a:off x="6975719" y="1900205"/>
            <a:ext cx="3935531" cy="2571731"/>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sp>
        <p:nvSpPr>
          <p:cNvPr id="32" name="Text Placeholder 3">
            <a:extLst>
              <a:ext uri="{FF2B5EF4-FFF2-40B4-BE49-F238E27FC236}">
                <a16:creationId xmlns:a16="http://schemas.microsoft.com/office/drawing/2014/main" id="{15201CF7-8B97-4D55-BA8D-126F3B030D58}"/>
              </a:ext>
            </a:extLst>
          </p:cNvPr>
          <p:cNvSpPr txBox="1">
            <a:spLocks noGrp="1"/>
          </p:cNvSpPr>
          <p:nvPr>
            <p:ph type="body" idx="4294967295"/>
          </p:nvPr>
        </p:nvSpPr>
        <p:spPr>
          <a:xfrm>
            <a:off x="6742904" y="4935986"/>
            <a:ext cx="4368975" cy="1007613"/>
          </a:xfrm>
        </p:spPr>
        <p:txBody>
          <a:bodyPr/>
          <a:lstStyle>
            <a:lvl1pPr marL="0" indent="0">
              <a:spcBef>
                <a:spcPts val="1600"/>
              </a:spcBef>
              <a:buNone/>
              <a:defRPr lang="en-US" sz="1600"/>
            </a:lvl1pPr>
          </a:lstStyle>
          <a:p>
            <a:pPr lvl="0"/>
            <a:r>
              <a:rPr lang="en-US"/>
              <a:t>Click to edit Master text styles</a:t>
            </a:r>
          </a:p>
        </p:txBody>
      </p:sp>
      <p:sp>
        <p:nvSpPr>
          <p:cNvPr id="33" name="Slide Number Placeholder 7">
            <a:extLst>
              <a:ext uri="{FF2B5EF4-FFF2-40B4-BE49-F238E27FC236}">
                <a16:creationId xmlns:a16="http://schemas.microsoft.com/office/drawing/2014/main" id="{65D7E62D-9C68-4437-9841-13B5B62A8A88}"/>
              </a:ext>
            </a:extLst>
          </p:cNvPr>
          <p:cNvSpPr txBox="1">
            <a:spLocks noGrp="1"/>
          </p:cNvSpPr>
          <p:nvPr>
            <p:ph type="sldNum" sz="quarter" idx="8"/>
          </p:nvPr>
        </p:nvSpPr>
        <p:spPr/>
        <p:txBody>
          <a:bodyPr/>
          <a:lstStyle>
            <a:lvl1pPr>
              <a:defRPr lang="en-GB"/>
            </a:lvl1pPr>
          </a:lstStyle>
          <a:p>
            <a:pPr lvl="0"/>
            <a:fld id="{C8A83010-06DE-43A4-AE43-5868965D9170}" type="slidenum">
              <a:t>‹#›</a:t>
            </a:fld>
            <a:endParaRPr lang="en-GB"/>
          </a:p>
        </p:txBody>
      </p:sp>
      <p:sp>
        <p:nvSpPr>
          <p:cNvPr id="34" name="Footer Placeholder 6">
            <a:extLst>
              <a:ext uri="{FF2B5EF4-FFF2-40B4-BE49-F238E27FC236}">
                <a16:creationId xmlns:a16="http://schemas.microsoft.com/office/drawing/2014/main" id="{664B3924-FCA2-4952-ADF6-D1598C23BE41}"/>
              </a:ext>
            </a:extLst>
          </p:cNvPr>
          <p:cNvSpPr txBox="1">
            <a:spLocks noGrp="1"/>
          </p:cNvSpPr>
          <p:nvPr>
            <p:ph type="ftr" sz="quarter" idx="9"/>
          </p:nvPr>
        </p:nvSpPr>
        <p:spPr/>
        <p:txBody>
          <a:bodyPr/>
          <a:lstStyle>
            <a:lvl1pPr>
              <a:defRPr lang="en-GB"/>
            </a:lvl1pPr>
          </a:lstStyle>
          <a:p>
            <a:pPr lvl="0"/>
            <a:endParaRPr lang="en-GB"/>
          </a:p>
        </p:txBody>
      </p:sp>
      <p:sp>
        <p:nvSpPr>
          <p:cNvPr id="35" name="Date Placeholder 5">
            <a:extLst>
              <a:ext uri="{FF2B5EF4-FFF2-40B4-BE49-F238E27FC236}">
                <a16:creationId xmlns:a16="http://schemas.microsoft.com/office/drawing/2014/main" id="{FF6FBC73-EC8B-4BBA-826B-746A5DCEEF0D}"/>
              </a:ext>
            </a:extLst>
          </p:cNvPr>
          <p:cNvSpPr txBox="1">
            <a:spLocks noGrp="1"/>
          </p:cNvSpPr>
          <p:nvPr>
            <p:ph type="dt" sz="half" idx="7"/>
          </p:nvPr>
        </p:nvSpPr>
        <p:spPr/>
        <p:txBody>
          <a:bodyPr/>
          <a:lstStyle>
            <a:lvl1pPr>
              <a:defRPr/>
            </a:lvl1pPr>
          </a:lstStyle>
          <a:p>
            <a:pPr lvl="0"/>
            <a:fld id="{2CDA7893-71E2-4155-9936-36A37B532E8B}" type="datetime1">
              <a:rPr lang="en-US"/>
              <a:pPr lvl="0"/>
              <a:t>9/18/2025</a:t>
            </a:fld>
            <a:endParaRPr lang="en-US"/>
          </a:p>
        </p:txBody>
      </p:sp>
    </p:spTree>
    <p:extLst>
      <p:ext uri="{BB962C8B-B14F-4D97-AF65-F5344CB8AC3E}">
        <p14:creationId xmlns:p14="http://schemas.microsoft.com/office/powerpoint/2010/main" val="134170875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hree Pictures with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41D02-A176-4193-B38F-2FCFF724FE9F}"/>
              </a:ext>
            </a:extLst>
          </p:cNvPr>
          <p:cNvSpPr txBox="1">
            <a:spLocks noGrp="1"/>
          </p:cNvSpPr>
          <p:nvPr>
            <p:ph type="title"/>
          </p:nvPr>
        </p:nvSpPr>
        <p:spPr/>
        <p:txBody>
          <a:bodyPr/>
          <a:lstStyle>
            <a:lvl1pPr>
              <a:defRPr lang="en-US"/>
            </a:lvl1pPr>
          </a:lstStyle>
          <a:p>
            <a:pPr lvl="0"/>
            <a:r>
              <a:rPr lang="en-US"/>
              <a:t>Click to edit Master title style</a:t>
            </a:r>
          </a:p>
        </p:txBody>
      </p:sp>
      <p:grpSp>
        <p:nvGrpSpPr>
          <p:cNvPr id="3" name="Group 51">
            <a:extLst>
              <a:ext uri="{FF2B5EF4-FFF2-40B4-BE49-F238E27FC236}">
                <a16:creationId xmlns:a16="http://schemas.microsoft.com/office/drawing/2014/main" id="{C6AC1298-79ED-4BAD-85BC-632B25770749}"/>
              </a:ext>
            </a:extLst>
          </p:cNvPr>
          <p:cNvGrpSpPr/>
          <p:nvPr/>
        </p:nvGrpSpPr>
        <p:grpSpPr>
          <a:xfrm>
            <a:off x="1061920" y="1661300"/>
            <a:ext cx="3089757" cy="3123361"/>
            <a:chOff x="1061920" y="1661300"/>
            <a:chExt cx="3089757" cy="3123361"/>
          </a:xfrm>
        </p:grpSpPr>
        <p:sp>
          <p:nvSpPr>
            <p:cNvPr id="4" name="Freeform 41">
              <a:extLst>
                <a:ext uri="{FF2B5EF4-FFF2-40B4-BE49-F238E27FC236}">
                  <a16:creationId xmlns:a16="http://schemas.microsoft.com/office/drawing/2014/main" id="{00E816FD-B9A0-462D-BF60-86D8205B11B7}"/>
                </a:ext>
              </a:extLst>
            </p:cNvPr>
            <p:cNvSpPr/>
            <p:nvPr/>
          </p:nvSpPr>
          <p:spPr>
            <a:xfrm rot="5400013">
              <a:off x="2609002" y="644259"/>
              <a:ext cx="9610" cy="2161760"/>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5" name="Freeform 42">
              <a:extLst>
                <a:ext uri="{FF2B5EF4-FFF2-40B4-BE49-F238E27FC236}">
                  <a16:creationId xmlns:a16="http://schemas.microsoft.com/office/drawing/2014/main" id="{6E8EB7F4-3D4F-4D13-8A20-4A26D0A0346A}"/>
                </a:ext>
              </a:extLst>
            </p:cNvPr>
            <p:cNvSpPr/>
            <p:nvPr/>
          </p:nvSpPr>
          <p:spPr>
            <a:xfrm rot="5400013">
              <a:off x="-55084" y="3231938"/>
              <a:ext cx="2365836" cy="12298"/>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6" name="Freeform 43">
              <a:extLst>
                <a:ext uri="{FF2B5EF4-FFF2-40B4-BE49-F238E27FC236}">
                  <a16:creationId xmlns:a16="http://schemas.microsoft.com/office/drawing/2014/main" id="{670E49ED-B444-48E1-93CC-0CFC65826B59}"/>
                </a:ext>
              </a:extLst>
            </p:cNvPr>
            <p:cNvSpPr/>
            <p:nvPr/>
          </p:nvSpPr>
          <p:spPr>
            <a:xfrm rot="5400013">
              <a:off x="2887779" y="3216818"/>
              <a:ext cx="2371331" cy="12298"/>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7" name="Freeform 44">
              <a:extLst>
                <a:ext uri="{FF2B5EF4-FFF2-40B4-BE49-F238E27FC236}">
                  <a16:creationId xmlns:a16="http://schemas.microsoft.com/office/drawing/2014/main" id="{A3D34256-B2BE-4775-B332-FA733C73113F}"/>
                </a:ext>
              </a:extLst>
            </p:cNvPr>
            <p:cNvSpPr/>
            <p:nvPr/>
          </p:nvSpPr>
          <p:spPr>
            <a:xfrm rot="5400013">
              <a:off x="2591272" y="3670072"/>
              <a:ext cx="8229" cy="2124846"/>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8" name="Freeform 45">
              <a:extLst>
                <a:ext uri="{FF2B5EF4-FFF2-40B4-BE49-F238E27FC236}">
                  <a16:creationId xmlns:a16="http://schemas.microsoft.com/office/drawing/2014/main" id="{A251A40A-AE38-41FF-B2C6-A645D7DF749A}"/>
                </a:ext>
              </a:extLst>
            </p:cNvPr>
            <p:cNvSpPr/>
            <p:nvPr/>
          </p:nvSpPr>
          <p:spPr>
            <a:xfrm rot="5400013">
              <a:off x="1098062" y="1632017"/>
              <a:ext cx="295040" cy="367323"/>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9" name="Freeform 46">
              <a:extLst>
                <a:ext uri="{FF2B5EF4-FFF2-40B4-BE49-F238E27FC236}">
                  <a16:creationId xmlns:a16="http://schemas.microsoft.com/office/drawing/2014/main" id="{0483CA1F-B03C-4445-BDC9-F1D9163C1091}"/>
                </a:ext>
              </a:extLst>
            </p:cNvPr>
            <p:cNvSpPr/>
            <p:nvPr/>
          </p:nvSpPr>
          <p:spPr>
            <a:xfrm rot="5400013">
              <a:off x="1105994" y="1639153"/>
              <a:ext cx="295040" cy="358536"/>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0" name="Freeform 47">
              <a:extLst>
                <a:ext uri="{FF2B5EF4-FFF2-40B4-BE49-F238E27FC236}">
                  <a16:creationId xmlns:a16="http://schemas.microsoft.com/office/drawing/2014/main" id="{E914635E-A7AE-4681-96F2-9ADE70D693CE}"/>
                </a:ext>
              </a:extLst>
            </p:cNvPr>
            <p:cNvSpPr/>
            <p:nvPr/>
          </p:nvSpPr>
          <p:spPr>
            <a:xfrm rot="5400013">
              <a:off x="3809098" y="1636520"/>
              <a:ext cx="314251" cy="363812"/>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1" name="Freeform 48">
              <a:extLst>
                <a:ext uri="{FF2B5EF4-FFF2-40B4-BE49-F238E27FC236}">
                  <a16:creationId xmlns:a16="http://schemas.microsoft.com/office/drawing/2014/main" id="{E2FE3384-C679-426F-8952-4C40AAF38D70}"/>
                </a:ext>
              </a:extLst>
            </p:cNvPr>
            <p:cNvSpPr/>
            <p:nvPr/>
          </p:nvSpPr>
          <p:spPr>
            <a:xfrm rot="5400013">
              <a:off x="3819037" y="1626443"/>
              <a:ext cx="290925" cy="374355"/>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2" name="Freeform 49">
              <a:extLst>
                <a:ext uri="{FF2B5EF4-FFF2-40B4-BE49-F238E27FC236}">
                  <a16:creationId xmlns:a16="http://schemas.microsoft.com/office/drawing/2014/main" id="{D05D067F-7ABF-43D4-86E9-EC05C52B39B8}"/>
                </a:ext>
              </a:extLst>
            </p:cNvPr>
            <p:cNvSpPr/>
            <p:nvPr/>
          </p:nvSpPr>
          <p:spPr>
            <a:xfrm rot="5400013">
              <a:off x="3789809" y="4448351"/>
              <a:ext cx="289553" cy="363812"/>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3" name="Freeform 50">
              <a:extLst>
                <a:ext uri="{FF2B5EF4-FFF2-40B4-BE49-F238E27FC236}">
                  <a16:creationId xmlns:a16="http://schemas.microsoft.com/office/drawing/2014/main" id="{126FD8B3-35DD-4275-81FB-5F72051B3D08}"/>
                </a:ext>
              </a:extLst>
            </p:cNvPr>
            <p:cNvSpPr/>
            <p:nvPr/>
          </p:nvSpPr>
          <p:spPr>
            <a:xfrm rot="5400013">
              <a:off x="3784573" y="4458898"/>
              <a:ext cx="289553" cy="342717"/>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4" name="Freeform 51">
              <a:extLst>
                <a:ext uri="{FF2B5EF4-FFF2-40B4-BE49-F238E27FC236}">
                  <a16:creationId xmlns:a16="http://schemas.microsoft.com/office/drawing/2014/main" id="{E7C1EE67-A57F-400A-A8D8-E426EA31FBB4}"/>
                </a:ext>
              </a:extLst>
            </p:cNvPr>
            <p:cNvSpPr/>
            <p:nvPr/>
          </p:nvSpPr>
          <p:spPr>
            <a:xfrm rot="5400013">
              <a:off x="1128578" y="4462903"/>
              <a:ext cx="262112" cy="381387"/>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5" name="Freeform 52">
              <a:extLst>
                <a:ext uri="{FF2B5EF4-FFF2-40B4-BE49-F238E27FC236}">
                  <a16:creationId xmlns:a16="http://schemas.microsoft.com/office/drawing/2014/main" id="{1DE437B1-4F49-4F4F-A6A4-41C5FE4FAFAF}"/>
                </a:ext>
              </a:extLst>
            </p:cNvPr>
            <p:cNvSpPr/>
            <p:nvPr/>
          </p:nvSpPr>
          <p:spPr>
            <a:xfrm rot="5400013">
              <a:off x="1135150" y="4479998"/>
              <a:ext cx="264855" cy="344472"/>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16" name="Picture Placeholder 33" descr="An empty placeholder to add an image. Click on the placeholder and select the image that you wish to add.">
            <a:extLst>
              <a:ext uri="{FF2B5EF4-FFF2-40B4-BE49-F238E27FC236}">
                <a16:creationId xmlns:a16="http://schemas.microsoft.com/office/drawing/2014/main" id="{88FF5189-26C9-4D63-AD9B-0431481CD9B4}"/>
              </a:ext>
            </a:extLst>
          </p:cNvPr>
          <p:cNvSpPr txBox="1">
            <a:spLocks noGrp="1"/>
          </p:cNvSpPr>
          <p:nvPr>
            <p:ph type="pic" idx="4294967295"/>
          </p:nvPr>
        </p:nvSpPr>
        <p:spPr>
          <a:xfrm>
            <a:off x="1249170" y="1824282"/>
            <a:ext cx="2715292" cy="2776310"/>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sp>
        <p:nvSpPr>
          <p:cNvPr id="17" name="Text Placeholder 3">
            <a:extLst>
              <a:ext uri="{FF2B5EF4-FFF2-40B4-BE49-F238E27FC236}">
                <a16:creationId xmlns:a16="http://schemas.microsoft.com/office/drawing/2014/main" id="{D93B730B-4BF6-4EC8-8141-0156FC7688F1}"/>
              </a:ext>
            </a:extLst>
          </p:cNvPr>
          <p:cNvSpPr txBox="1">
            <a:spLocks noGrp="1"/>
          </p:cNvSpPr>
          <p:nvPr>
            <p:ph type="body" idx="4294967295"/>
          </p:nvPr>
        </p:nvSpPr>
        <p:spPr>
          <a:xfrm>
            <a:off x="1235208" y="4947406"/>
            <a:ext cx="2743200" cy="914400"/>
          </a:xfrm>
        </p:spPr>
        <p:txBody>
          <a:bodyPr/>
          <a:lstStyle>
            <a:lvl1pPr marL="0" indent="0">
              <a:spcBef>
                <a:spcPts val="1600"/>
              </a:spcBef>
              <a:buNone/>
              <a:defRPr lang="en-US" sz="1600"/>
            </a:lvl1pPr>
          </a:lstStyle>
          <a:p>
            <a:pPr lvl="0"/>
            <a:r>
              <a:rPr lang="en-US"/>
              <a:t>Click to edit Master text styles</a:t>
            </a:r>
          </a:p>
        </p:txBody>
      </p:sp>
      <p:grpSp>
        <p:nvGrpSpPr>
          <p:cNvPr id="18" name="Group 83">
            <a:extLst>
              <a:ext uri="{FF2B5EF4-FFF2-40B4-BE49-F238E27FC236}">
                <a16:creationId xmlns:a16="http://schemas.microsoft.com/office/drawing/2014/main" id="{F44E218C-0565-4D18-9B66-2955D445E7FC}"/>
              </a:ext>
            </a:extLst>
          </p:cNvPr>
          <p:cNvGrpSpPr/>
          <p:nvPr/>
        </p:nvGrpSpPr>
        <p:grpSpPr>
          <a:xfrm>
            <a:off x="4533943" y="1661300"/>
            <a:ext cx="3089729" cy="3123361"/>
            <a:chOff x="4533943" y="1661300"/>
            <a:chExt cx="3089729" cy="3123361"/>
          </a:xfrm>
        </p:grpSpPr>
        <p:sp>
          <p:nvSpPr>
            <p:cNvPr id="19" name="Freeform 41">
              <a:extLst>
                <a:ext uri="{FF2B5EF4-FFF2-40B4-BE49-F238E27FC236}">
                  <a16:creationId xmlns:a16="http://schemas.microsoft.com/office/drawing/2014/main" id="{844783A3-861B-460F-BDB6-977DF1ED91B8}"/>
                </a:ext>
              </a:extLst>
            </p:cNvPr>
            <p:cNvSpPr/>
            <p:nvPr/>
          </p:nvSpPr>
          <p:spPr>
            <a:xfrm rot="5400013">
              <a:off x="6080997" y="644259"/>
              <a:ext cx="9610" cy="2161760"/>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0" name="Freeform 42">
              <a:extLst>
                <a:ext uri="{FF2B5EF4-FFF2-40B4-BE49-F238E27FC236}">
                  <a16:creationId xmlns:a16="http://schemas.microsoft.com/office/drawing/2014/main" id="{D0C92F2E-9FA9-45CB-9160-0AC4BB4E4EAA}"/>
                </a:ext>
              </a:extLst>
            </p:cNvPr>
            <p:cNvSpPr/>
            <p:nvPr/>
          </p:nvSpPr>
          <p:spPr>
            <a:xfrm rot="5400013">
              <a:off x="3416911" y="3231938"/>
              <a:ext cx="2365836" cy="12298"/>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1" name="Freeform 43">
              <a:extLst>
                <a:ext uri="{FF2B5EF4-FFF2-40B4-BE49-F238E27FC236}">
                  <a16:creationId xmlns:a16="http://schemas.microsoft.com/office/drawing/2014/main" id="{25B15467-5E0E-45E6-9473-18A9FCEDF48B}"/>
                </a:ext>
              </a:extLst>
            </p:cNvPr>
            <p:cNvSpPr/>
            <p:nvPr/>
          </p:nvSpPr>
          <p:spPr>
            <a:xfrm rot="5400013">
              <a:off x="6359774" y="3216818"/>
              <a:ext cx="2371331" cy="12298"/>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2" name="Freeform 44">
              <a:extLst>
                <a:ext uri="{FF2B5EF4-FFF2-40B4-BE49-F238E27FC236}">
                  <a16:creationId xmlns:a16="http://schemas.microsoft.com/office/drawing/2014/main" id="{EB667D7E-12F3-485D-9AC2-6380BE0C05FD}"/>
                </a:ext>
              </a:extLst>
            </p:cNvPr>
            <p:cNvSpPr/>
            <p:nvPr/>
          </p:nvSpPr>
          <p:spPr>
            <a:xfrm rot="5400013">
              <a:off x="6063267" y="3670072"/>
              <a:ext cx="8229" cy="2124846"/>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3" name="Freeform 45">
              <a:extLst>
                <a:ext uri="{FF2B5EF4-FFF2-40B4-BE49-F238E27FC236}">
                  <a16:creationId xmlns:a16="http://schemas.microsoft.com/office/drawing/2014/main" id="{21024648-84D3-4664-A7BE-EA78DFADD35E}"/>
                </a:ext>
              </a:extLst>
            </p:cNvPr>
            <p:cNvSpPr/>
            <p:nvPr/>
          </p:nvSpPr>
          <p:spPr>
            <a:xfrm rot="5400013">
              <a:off x="4570085" y="1632017"/>
              <a:ext cx="295040" cy="367323"/>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4" name="Freeform 46">
              <a:extLst>
                <a:ext uri="{FF2B5EF4-FFF2-40B4-BE49-F238E27FC236}">
                  <a16:creationId xmlns:a16="http://schemas.microsoft.com/office/drawing/2014/main" id="{6668D97D-0156-4FBE-89E6-E18CAAADAD10}"/>
                </a:ext>
              </a:extLst>
            </p:cNvPr>
            <p:cNvSpPr/>
            <p:nvPr/>
          </p:nvSpPr>
          <p:spPr>
            <a:xfrm rot="5400013">
              <a:off x="4577989" y="1639153"/>
              <a:ext cx="295040" cy="358536"/>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5" name="Freeform 47">
              <a:extLst>
                <a:ext uri="{FF2B5EF4-FFF2-40B4-BE49-F238E27FC236}">
                  <a16:creationId xmlns:a16="http://schemas.microsoft.com/office/drawing/2014/main" id="{605771AB-D485-46A0-BFE3-8D2AC62D9070}"/>
                </a:ext>
              </a:extLst>
            </p:cNvPr>
            <p:cNvSpPr/>
            <p:nvPr/>
          </p:nvSpPr>
          <p:spPr>
            <a:xfrm rot="5400013">
              <a:off x="7281093" y="1636520"/>
              <a:ext cx="314251" cy="363812"/>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6" name="Freeform 48">
              <a:extLst>
                <a:ext uri="{FF2B5EF4-FFF2-40B4-BE49-F238E27FC236}">
                  <a16:creationId xmlns:a16="http://schemas.microsoft.com/office/drawing/2014/main" id="{EACC7F3D-CA64-4C62-8D09-2378158C5CEF}"/>
                </a:ext>
              </a:extLst>
            </p:cNvPr>
            <p:cNvSpPr/>
            <p:nvPr/>
          </p:nvSpPr>
          <p:spPr>
            <a:xfrm rot="5400013">
              <a:off x="7291032" y="1626443"/>
              <a:ext cx="290925" cy="374355"/>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7" name="Freeform 49">
              <a:extLst>
                <a:ext uri="{FF2B5EF4-FFF2-40B4-BE49-F238E27FC236}">
                  <a16:creationId xmlns:a16="http://schemas.microsoft.com/office/drawing/2014/main" id="{86811F3B-3249-4AD2-A1F4-500C517599E8}"/>
                </a:ext>
              </a:extLst>
            </p:cNvPr>
            <p:cNvSpPr/>
            <p:nvPr/>
          </p:nvSpPr>
          <p:spPr>
            <a:xfrm rot="5400013">
              <a:off x="7261813" y="4448351"/>
              <a:ext cx="289553" cy="363812"/>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8" name="Freeform 50">
              <a:extLst>
                <a:ext uri="{FF2B5EF4-FFF2-40B4-BE49-F238E27FC236}">
                  <a16:creationId xmlns:a16="http://schemas.microsoft.com/office/drawing/2014/main" id="{89CD53E8-D518-495F-909C-B7BD57B6DDF6}"/>
                </a:ext>
              </a:extLst>
            </p:cNvPr>
            <p:cNvSpPr/>
            <p:nvPr/>
          </p:nvSpPr>
          <p:spPr>
            <a:xfrm rot="5400013">
              <a:off x="7256568" y="4458898"/>
              <a:ext cx="289553" cy="342717"/>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9" name="Freeform 51">
              <a:extLst>
                <a:ext uri="{FF2B5EF4-FFF2-40B4-BE49-F238E27FC236}">
                  <a16:creationId xmlns:a16="http://schemas.microsoft.com/office/drawing/2014/main" id="{B0CF59C9-9A69-40E6-BABE-DA69262423E9}"/>
                </a:ext>
              </a:extLst>
            </p:cNvPr>
            <p:cNvSpPr/>
            <p:nvPr/>
          </p:nvSpPr>
          <p:spPr>
            <a:xfrm rot="5400013">
              <a:off x="4600573" y="4462903"/>
              <a:ext cx="262112" cy="381387"/>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0" name="Freeform 52">
              <a:extLst>
                <a:ext uri="{FF2B5EF4-FFF2-40B4-BE49-F238E27FC236}">
                  <a16:creationId xmlns:a16="http://schemas.microsoft.com/office/drawing/2014/main" id="{909B5794-15F0-48E3-8BA6-7C6FCDCA7C10}"/>
                </a:ext>
              </a:extLst>
            </p:cNvPr>
            <p:cNvSpPr/>
            <p:nvPr/>
          </p:nvSpPr>
          <p:spPr>
            <a:xfrm rot="5400013">
              <a:off x="4607145" y="4479998"/>
              <a:ext cx="264855" cy="344472"/>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31" name="Picture Placeholder 33" descr="An empty placeholder to add an image. Click on the placeholder and select the image that you wish to add.">
            <a:extLst>
              <a:ext uri="{FF2B5EF4-FFF2-40B4-BE49-F238E27FC236}">
                <a16:creationId xmlns:a16="http://schemas.microsoft.com/office/drawing/2014/main" id="{1E2BE5CC-CCE5-497B-8432-C453E8A54E77}"/>
              </a:ext>
            </a:extLst>
          </p:cNvPr>
          <p:cNvSpPr txBox="1">
            <a:spLocks noGrp="1"/>
          </p:cNvSpPr>
          <p:nvPr>
            <p:ph type="pic" idx="4294967295"/>
          </p:nvPr>
        </p:nvSpPr>
        <p:spPr>
          <a:xfrm>
            <a:off x="4720928" y="1824282"/>
            <a:ext cx="2715768" cy="2776310"/>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sp>
        <p:nvSpPr>
          <p:cNvPr id="32" name="Text Placeholder 3">
            <a:extLst>
              <a:ext uri="{FF2B5EF4-FFF2-40B4-BE49-F238E27FC236}">
                <a16:creationId xmlns:a16="http://schemas.microsoft.com/office/drawing/2014/main" id="{6DCB8614-F086-414D-A67D-C17BD83330F6}"/>
              </a:ext>
            </a:extLst>
          </p:cNvPr>
          <p:cNvSpPr txBox="1">
            <a:spLocks noGrp="1"/>
          </p:cNvSpPr>
          <p:nvPr>
            <p:ph type="body" idx="4294967295"/>
          </p:nvPr>
        </p:nvSpPr>
        <p:spPr>
          <a:xfrm>
            <a:off x="4707212" y="4947406"/>
            <a:ext cx="2743200" cy="914400"/>
          </a:xfrm>
        </p:spPr>
        <p:txBody>
          <a:bodyPr/>
          <a:lstStyle>
            <a:lvl1pPr marL="0" indent="0">
              <a:spcBef>
                <a:spcPts val="1600"/>
              </a:spcBef>
              <a:buNone/>
              <a:defRPr lang="en-US" sz="1600"/>
            </a:lvl1pPr>
          </a:lstStyle>
          <a:p>
            <a:pPr lvl="0"/>
            <a:r>
              <a:rPr lang="en-US"/>
              <a:t>Click to edit Master text styles</a:t>
            </a:r>
          </a:p>
        </p:txBody>
      </p:sp>
      <p:grpSp>
        <p:nvGrpSpPr>
          <p:cNvPr id="33" name="Group 96">
            <a:extLst>
              <a:ext uri="{FF2B5EF4-FFF2-40B4-BE49-F238E27FC236}">
                <a16:creationId xmlns:a16="http://schemas.microsoft.com/office/drawing/2014/main" id="{7A9DA5FA-6704-458A-873E-058F45F000BB}"/>
              </a:ext>
            </a:extLst>
          </p:cNvPr>
          <p:cNvGrpSpPr/>
          <p:nvPr/>
        </p:nvGrpSpPr>
        <p:grpSpPr>
          <a:xfrm>
            <a:off x="8035802" y="1661300"/>
            <a:ext cx="3089747" cy="3123361"/>
            <a:chOff x="8035802" y="1661300"/>
            <a:chExt cx="3089747" cy="3123361"/>
          </a:xfrm>
        </p:grpSpPr>
        <p:sp>
          <p:nvSpPr>
            <p:cNvPr id="34" name="Freeform 41">
              <a:extLst>
                <a:ext uri="{FF2B5EF4-FFF2-40B4-BE49-F238E27FC236}">
                  <a16:creationId xmlns:a16="http://schemas.microsoft.com/office/drawing/2014/main" id="{FDA30127-110A-4DBA-A6AE-426EC6808698}"/>
                </a:ext>
              </a:extLst>
            </p:cNvPr>
            <p:cNvSpPr/>
            <p:nvPr/>
          </p:nvSpPr>
          <p:spPr>
            <a:xfrm rot="5400013">
              <a:off x="9582875" y="644259"/>
              <a:ext cx="9610" cy="2161760"/>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5" name="Freeform 42">
              <a:extLst>
                <a:ext uri="{FF2B5EF4-FFF2-40B4-BE49-F238E27FC236}">
                  <a16:creationId xmlns:a16="http://schemas.microsoft.com/office/drawing/2014/main" id="{48468C04-8421-4484-B321-F24AB811B569}"/>
                </a:ext>
              </a:extLst>
            </p:cNvPr>
            <p:cNvSpPr/>
            <p:nvPr/>
          </p:nvSpPr>
          <p:spPr>
            <a:xfrm rot="5400013">
              <a:off x="6918779" y="3231938"/>
              <a:ext cx="2365836" cy="12298"/>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6" name="Freeform 43">
              <a:extLst>
                <a:ext uri="{FF2B5EF4-FFF2-40B4-BE49-F238E27FC236}">
                  <a16:creationId xmlns:a16="http://schemas.microsoft.com/office/drawing/2014/main" id="{E7129B13-1677-4D0A-AB70-EA84AFD0B7DD}"/>
                </a:ext>
              </a:extLst>
            </p:cNvPr>
            <p:cNvSpPr/>
            <p:nvPr/>
          </p:nvSpPr>
          <p:spPr>
            <a:xfrm rot="5400013">
              <a:off x="9861652" y="3216818"/>
              <a:ext cx="2371331" cy="12298"/>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7" name="Freeform 44">
              <a:extLst>
                <a:ext uri="{FF2B5EF4-FFF2-40B4-BE49-F238E27FC236}">
                  <a16:creationId xmlns:a16="http://schemas.microsoft.com/office/drawing/2014/main" id="{69FCDE45-416A-44CE-BD9C-56DFACF51F26}"/>
                </a:ext>
              </a:extLst>
            </p:cNvPr>
            <p:cNvSpPr/>
            <p:nvPr/>
          </p:nvSpPr>
          <p:spPr>
            <a:xfrm rot="5400013">
              <a:off x="9565145" y="3670072"/>
              <a:ext cx="8229" cy="2124846"/>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8" name="Freeform 45">
              <a:extLst>
                <a:ext uri="{FF2B5EF4-FFF2-40B4-BE49-F238E27FC236}">
                  <a16:creationId xmlns:a16="http://schemas.microsoft.com/office/drawing/2014/main" id="{2AC095C8-022C-4A00-9AF2-825A55547BA6}"/>
                </a:ext>
              </a:extLst>
            </p:cNvPr>
            <p:cNvSpPr/>
            <p:nvPr/>
          </p:nvSpPr>
          <p:spPr>
            <a:xfrm rot="5400013">
              <a:off x="8071944" y="1632017"/>
              <a:ext cx="295040" cy="367323"/>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9" name="Freeform 46">
              <a:extLst>
                <a:ext uri="{FF2B5EF4-FFF2-40B4-BE49-F238E27FC236}">
                  <a16:creationId xmlns:a16="http://schemas.microsoft.com/office/drawing/2014/main" id="{0405A089-5310-418D-83EC-79185105CBAA}"/>
                </a:ext>
              </a:extLst>
            </p:cNvPr>
            <p:cNvSpPr/>
            <p:nvPr/>
          </p:nvSpPr>
          <p:spPr>
            <a:xfrm rot="5400013">
              <a:off x="8079867" y="1639153"/>
              <a:ext cx="295040" cy="358536"/>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0" name="Freeform 47">
              <a:extLst>
                <a:ext uri="{FF2B5EF4-FFF2-40B4-BE49-F238E27FC236}">
                  <a16:creationId xmlns:a16="http://schemas.microsoft.com/office/drawing/2014/main" id="{D748ED21-72E2-4F2D-AC80-347C5F3ECF7F}"/>
                </a:ext>
              </a:extLst>
            </p:cNvPr>
            <p:cNvSpPr/>
            <p:nvPr/>
          </p:nvSpPr>
          <p:spPr>
            <a:xfrm rot="5400013">
              <a:off x="10782971" y="1636520"/>
              <a:ext cx="314251" cy="363812"/>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1" name="Freeform 48">
              <a:extLst>
                <a:ext uri="{FF2B5EF4-FFF2-40B4-BE49-F238E27FC236}">
                  <a16:creationId xmlns:a16="http://schemas.microsoft.com/office/drawing/2014/main" id="{41F4F4D1-D36D-479A-9BF2-49B4B59FD3C7}"/>
                </a:ext>
              </a:extLst>
            </p:cNvPr>
            <p:cNvSpPr/>
            <p:nvPr/>
          </p:nvSpPr>
          <p:spPr>
            <a:xfrm rot="5400013">
              <a:off x="10792909" y="1626443"/>
              <a:ext cx="290925" cy="374355"/>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2" name="Freeform 49">
              <a:extLst>
                <a:ext uri="{FF2B5EF4-FFF2-40B4-BE49-F238E27FC236}">
                  <a16:creationId xmlns:a16="http://schemas.microsoft.com/office/drawing/2014/main" id="{C1F58D1E-655A-4A05-80E2-B6FCA5509EC6}"/>
                </a:ext>
              </a:extLst>
            </p:cNvPr>
            <p:cNvSpPr/>
            <p:nvPr/>
          </p:nvSpPr>
          <p:spPr>
            <a:xfrm rot="5400013">
              <a:off x="10763681" y="4448351"/>
              <a:ext cx="289553" cy="363812"/>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3" name="Freeform 50">
              <a:extLst>
                <a:ext uri="{FF2B5EF4-FFF2-40B4-BE49-F238E27FC236}">
                  <a16:creationId xmlns:a16="http://schemas.microsoft.com/office/drawing/2014/main" id="{492687D7-0639-4562-BC1A-3B3B7C8DD86F}"/>
                </a:ext>
              </a:extLst>
            </p:cNvPr>
            <p:cNvSpPr/>
            <p:nvPr/>
          </p:nvSpPr>
          <p:spPr>
            <a:xfrm rot="5400013">
              <a:off x="10758446" y="4458898"/>
              <a:ext cx="289553" cy="342717"/>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4" name="Freeform 51">
              <a:extLst>
                <a:ext uri="{FF2B5EF4-FFF2-40B4-BE49-F238E27FC236}">
                  <a16:creationId xmlns:a16="http://schemas.microsoft.com/office/drawing/2014/main" id="{898188C3-712F-4F90-8A2F-D92034EA2FAB}"/>
                </a:ext>
              </a:extLst>
            </p:cNvPr>
            <p:cNvSpPr/>
            <p:nvPr/>
          </p:nvSpPr>
          <p:spPr>
            <a:xfrm rot="5400013">
              <a:off x="8102451" y="4462903"/>
              <a:ext cx="262112" cy="381387"/>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5" name="Freeform 52">
              <a:extLst>
                <a:ext uri="{FF2B5EF4-FFF2-40B4-BE49-F238E27FC236}">
                  <a16:creationId xmlns:a16="http://schemas.microsoft.com/office/drawing/2014/main" id="{A7C458BD-5389-4CEF-B817-85A149D714E0}"/>
                </a:ext>
              </a:extLst>
            </p:cNvPr>
            <p:cNvSpPr/>
            <p:nvPr/>
          </p:nvSpPr>
          <p:spPr>
            <a:xfrm rot="5400013">
              <a:off x="8109023" y="4479998"/>
              <a:ext cx="264855" cy="344472"/>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46" name="Picture Placeholder 33" descr="An empty placeholder to add an image. Click on the placeholder and select the image that you wish to add.">
            <a:extLst>
              <a:ext uri="{FF2B5EF4-FFF2-40B4-BE49-F238E27FC236}">
                <a16:creationId xmlns:a16="http://schemas.microsoft.com/office/drawing/2014/main" id="{8EB07CC6-73F3-4A1C-A0E2-94B5C9C6BC00}"/>
              </a:ext>
            </a:extLst>
          </p:cNvPr>
          <p:cNvSpPr txBox="1">
            <a:spLocks noGrp="1"/>
          </p:cNvSpPr>
          <p:nvPr>
            <p:ph type="pic" idx="4294967295"/>
          </p:nvPr>
        </p:nvSpPr>
        <p:spPr>
          <a:xfrm>
            <a:off x="8222796" y="1824282"/>
            <a:ext cx="2715768" cy="2776310"/>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sp>
        <p:nvSpPr>
          <p:cNvPr id="47" name="Text Placeholder 3">
            <a:extLst>
              <a:ext uri="{FF2B5EF4-FFF2-40B4-BE49-F238E27FC236}">
                <a16:creationId xmlns:a16="http://schemas.microsoft.com/office/drawing/2014/main" id="{15757AC7-AABF-4B07-9BFB-E28E575F8324}"/>
              </a:ext>
            </a:extLst>
          </p:cNvPr>
          <p:cNvSpPr txBox="1">
            <a:spLocks noGrp="1"/>
          </p:cNvSpPr>
          <p:nvPr>
            <p:ph type="body" idx="4294967295"/>
          </p:nvPr>
        </p:nvSpPr>
        <p:spPr>
          <a:xfrm>
            <a:off x="8209080" y="4947406"/>
            <a:ext cx="2743200" cy="914400"/>
          </a:xfrm>
        </p:spPr>
        <p:txBody>
          <a:bodyPr/>
          <a:lstStyle>
            <a:lvl1pPr marL="0" indent="0">
              <a:spcBef>
                <a:spcPts val="1600"/>
              </a:spcBef>
              <a:buNone/>
              <a:defRPr lang="en-US" sz="1600"/>
            </a:lvl1pPr>
          </a:lstStyle>
          <a:p>
            <a:pPr lvl="0"/>
            <a:r>
              <a:rPr lang="en-US"/>
              <a:t>Click to edit Master text styles</a:t>
            </a:r>
          </a:p>
        </p:txBody>
      </p:sp>
      <p:sp>
        <p:nvSpPr>
          <p:cNvPr id="48" name="Slide Number Placeholder 7">
            <a:extLst>
              <a:ext uri="{FF2B5EF4-FFF2-40B4-BE49-F238E27FC236}">
                <a16:creationId xmlns:a16="http://schemas.microsoft.com/office/drawing/2014/main" id="{2F112569-108A-4541-9988-00D0610F53AE}"/>
              </a:ext>
            </a:extLst>
          </p:cNvPr>
          <p:cNvSpPr txBox="1">
            <a:spLocks noGrp="1"/>
          </p:cNvSpPr>
          <p:nvPr>
            <p:ph type="sldNum" sz="quarter" idx="8"/>
          </p:nvPr>
        </p:nvSpPr>
        <p:spPr/>
        <p:txBody>
          <a:bodyPr/>
          <a:lstStyle>
            <a:lvl1pPr>
              <a:defRPr lang="en-GB"/>
            </a:lvl1pPr>
          </a:lstStyle>
          <a:p>
            <a:pPr lvl="0"/>
            <a:fld id="{452EBCDE-82C7-4681-91C1-A7941EE393E3}" type="slidenum">
              <a:t>‹#›</a:t>
            </a:fld>
            <a:endParaRPr lang="en-GB"/>
          </a:p>
        </p:txBody>
      </p:sp>
      <p:sp>
        <p:nvSpPr>
          <p:cNvPr id="49" name="Footer Placeholder 6">
            <a:extLst>
              <a:ext uri="{FF2B5EF4-FFF2-40B4-BE49-F238E27FC236}">
                <a16:creationId xmlns:a16="http://schemas.microsoft.com/office/drawing/2014/main" id="{69CD3BFC-A6BA-49D6-9E20-878F71394B34}"/>
              </a:ext>
            </a:extLst>
          </p:cNvPr>
          <p:cNvSpPr txBox="1">
            <a:spLocks noGrp="1"/>
          </p:cNvSpPr>
          <p:nvPr>
            <p:ph type="ftr" sz="quarter" idx="9"/>
          </p:nvPr>
        </p:nvSpPr>
        <p:spPr/>
        <p:txBody>
          <a:bodyPr/>
          <a:lstStyle>
            <a:lvl1pPr>
              <a:defRPr lang="en-GB"/>
            </a:lvl1pPr>
          </a:lstStyle>
          <a:p>
            <a:pPr lvl="0"/>
            <a:endParaRPr lang="en-GB"/>
          </a:p>
        </p:txBody>
      </p:sp>
      <p:sp>
        <p:nvSpPr>
          <p:cNvPr id="50" name="Date Placeholder 5">
            <a:extLst>
              <a:ext uri="{FF2B5EF4-FFF2-40B4-BE49-F238E27FC236}">
                <a16:creationId xmlns:a16="http://schemas.microsoft.com/office/drawing/2014/main" id="{CDC67089-0CB2-413E-8C84-69ABE048E35E}"/>
              </a:ext>
            </a:extLst>
          </p:cNvPr>
          <p:cNvSpPr txBox="1">
            <a:spLocks noGrp="1"/>
          </p:cNvSpPr>
          <p:nvPr>
            <p:ph type="dt" sz="half" idx="7"/>
          </p:nvPr>
        </p:nvSpPr>
        <p:spPr/>
        <p:txBody>
          <a:bodyPr/>
          <a:lstStyle>
            <a:lvl1pPr>
              <a:defRPr/>
            </a:lvl1pPr>
          </a:lstStyle>
          <a:p>
            <a:pPr lvl="0"/>
            <a:fld id="{BC1E5EF4-4847-41FD-8224-274630ABE756}" type="datetime1">
              <a:rPr lang="en-US"/>
              <a:pPr lvl="0"/>
              <a:t>9/18/2025</a:t>
            </a:fld>
            <a:endParaRPr lang="en-US"/>
          </a:p>
        </p:txBody>
      </p:sp>
    </p:spTree>
    <p:extLst>
      <p:ext uri="{BB962C8B-B14F-4D97-AF65-F5344CB8AC3E}">
        <p14:creationId xmlns:p14="http://schemas.microsoft.com/office/powerpoint/2010/main" val="384466068"/>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hree Pictures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6075A-CAA5-4B48-8F3D-EA085A279EF7}"/>
              </a:ext>
            </a:extLst>
          </p:cNvPr>
          <p:cNvSpPr txBox="1">
            <a:spLocks noGrp="1"/>
          </p:cNvSpPr>
          <p:nvPr>
            <p:ph type="title"/>
          </p:nvPr>
        </p:nvSpPr>
        <p:spPr>
          <a:xfrm>
            <a:off x="9066211" y="421593"/>
            <a:ext cx="2286000" cy="1885511"/>
          </a:xfrm>
        </p:spPr>
        <p:txBody>
          <a:bodyPr/>
          <a:lstStyle>
            <a:lvl1pPr>
              <a:defRPr lang="en-US" sz="2400"/>
            </a:lvl1pPr>
          </a:lstStyle>
          <a:p>
            <a:pPr lvl="0"/>
            <a:r>
              <a:rPr lang="en-US"/>
              <a:t>Click to edit Master title style</a:t>
            </a:r>
          </a:p>
        </p:txBody>
      </p:sp>
      <p:grpSp>
        <p:nvGrpSpPr>
          <p:cNvPr id="3" name="Group 83">
            <a:extLst>
              <a:ext uri="{FF2B5EF4-FFF2-40B4-BE49-F238E27FC236}">
                <a16:creationId xmlns:a16="http://schemas.microsoft.com/office/drawing/2014/main" id="{BC0A8133-F41F-4DC9-9B01-EC7F863541CF}"/>
              </a:ext>
            </a:extLst>
          </p:cNvPr>
          <p:cNvGrpSpPr/>
          <p:nvPr/>
        </p:nvGrpSpPr>
        <p:grpSpPr>
          <a:xfrm>
            <a:off x="595220" y="781400"/>
            <a:ext cx="4411851" cy="5053659"/>
            <a:chOff x="595220" y="781400"/>
            <a:chExt cx="4411851" cy="5053659"/>
          </a:xfrm>
        </p:grpSpPr>
        <p:sp>
          <p:nvSpPr>
            <p:cNvPr id="4" name="Freeform 41">
              <a:extLst>
                <a:ext uri="{FF2B5EF4-FFF2-40B4-BE49-F238E27FC236}">
                  <a16:creationId xmlns:a16="http://schemas.microsoft.com/office/drawing/2014/main" id="{C75DFFF0-1F08-42BA-9CC3-1689BF9DD3B2}"/>
                </a:ext>
              </a:extLst>
            </p:cNvPr>
            <p:cNvSpPr/>
            <p:nvPr/>
          </p:nvSpPr>
          <p:spPr>
            <a:xfrm rot="16199987" flipV="1">
              <a:off x="2803413" y="4188409"/>
              <a:ext cx="15544" cy="3086794"/>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5" name="Freeform 42">
              <a:extLst>
                <a:ext uri="{FF2B5EF4-FFF2-40B4-BE49-F238E27FC236}">
                  <a16:creationId xmlns:a16="http://schemas.microsoft.com/office/drawing/2014/main" id="{F284CFD1-F9F5-422C-80F0-A94CBE9C0D63}"/>
                </a:ext>
              </a:extLst>
            </p:cNvPr>
            <p:cNvSpPr/>
            <p:nvPr/>
          </p:nvSpPr>
          <p:spPr>
            <a:xfrm rot="16199987" flipV="1">
              <a:off x="-1224675" y="3274986"/>
              <a:ext cx="3827998" cy="17565"/>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6" name="Freeform 43">
              <a:extLst>
                <a:ext uri="{FF2B5EF4-FFF2-40B4-BE49-F238E27FC236}">
                  <a16:creationId xmlns:a16="http://schemas.microsoft.com/office/drawing/2014/main" id="{083B81EC-BD0B-4DDE-AAF1-F25F0268266D}"/>
                </a:ext>
              </a:extLst>
            </p:cNvPr>
            <p:cNvSpPr/>
            <p:nvPr/>
          </p:nvSpPr>
          <p:spPr>
            <a:xfrm rot="16199987" flipV="1">
              <a:off x="2976952" y="3299452"/>
              <a:ext cx="3836877" cy="17565"/>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7" name="Freeform 44">
              <a:extLst>
                <a:ext uri="{FF2B5EF4-FFF2-40B4-BE49-F238E27FC236}">
                  <a16:creationId xmlns:a16="http://schemas.microsoft.com/office/drawing/2014/main" id="{9CA60F75-2810-460D-9C5C-40B1D00020B1}"/>
                </a:ext>
              </a:extLst>
            </p:cNvPr>
            <p:cNvSpPr/>
            <p:nvPr/>
          </p:nvSpPr>
          <p:spPr>
            <a:xfrm rot="16199987" flipV="1">
              <a:off x="2778171" y="-651305"/>
              <a:ext cx="13322" cy="3034088"/>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8" name="Freeform 45">
              <a:extLst>
                <a:ext uri="{FF2B5EF4-FFF2-40B4-BE49-F238E27FC236}">
                  <a16:creationId xmlns:a16="http://schemas.microsoft.com/office/drawing/2014/main" id="{877A4679-4248-4160-8C01-FFF6698E517C}"/>
                </a:ext>
              </a:extLst>
            </p:cNvPr>
            <p:cNvSpPr/>
            <p:nvPr/>
          </p:nvSpPr>
          <p:spPr>
            <a:xfrm rot="16199987" flipV="1">
              <a:off x="618775" y="5323014"/>
              <a:ext cx="477389" cy="524499"/>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9" name="Freeform 46">
              <a:extLst>
                <a:ext uri="{FF2B5EF4-FFF2-40B4-BE49-F238E27FC236}">
                  <a16:creationId xmlns:a16="http://schemas.microsoft.com/office/drawing/2014/main" id="{C4E89022-3F56-4F8E-9865-AD21A550971B}"/>
                </a:ext>
              </a:extLst>
            </p:cNvPr>
            <p:cNvSpPr/>
            <p:nvPr/>
          </p:nvSpPr>
          <p:spPr>
            <a:xfrm rot="16199987" flipV="1">
              <a:off x="630077" y="5324843"/>
              <a:ext cx="477389" cy="511954"/>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0" name="Freeform 47">
              <a:extLst>
                <a:ext uri="{FF2B5EF4-FFF2-40B4-BE49-F238E27FC236}">
                  <a16:creationId xmlns:a16="http://schemas.microsoft.com/office/drawing/2014/main" id="{3B5B977A-AB9C-4DF5-8920-3A8484FA8F88}"/>
                </a:ext>
              </a:extLst>
            </p:cNvPr>
            <p:cNvSpPr/>
            <p:nvPr/>
          </p:nvSpPr>
          <p:spPr>
            <a:xfrm rot="16199987" flipV="1">
              <a:off x="4488077" y="5321076"/>
              <a:ext cx="508479" cy="519488"/>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1" name="Freeform 48">
              <a:extLst>
                <a:ext uri="{FF2B5EF4-FFF2-40B4-BE49-F238E27FC236}">
                  <a16:creationId xmlns:a16="http://schemas.microsoft.com/office/drawing/2014/main" id="{C3A80A8C-FE09-481E-BE45-6B9C037237D0}"/>
                </a:ext>
              </a:extLst>
            </p:cNvPr>
            <p:cNvSpPr/>
            <p:nvPr/>
          </p:nvSpPr>
          <p:spPr>
            <a:xfrm rot="16199987" flipV="1">
              <a:off x="4504440" y="5321301"/>
              <a:ext cx="470723" cy="534539"/>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2" name="Freeform 49">
              <a:extLst>
                <a:ext uri="{FF2B5EF4-FFF2-40B4-BE49-F238E27FC236}">
                  <a16:creationId xmlns:a16="http://schemas.microsoft.com/office/drawing/2014/main" id="{A8DF5748-ACC6-492B-B1F2-3BA7E3A93AA0}"/>
                </a:ext>
              </a:extLst>
            </p:cNvPr>
            <p:cNvSpPr/>
            <p:nvPr/>
          </p:nvSpPr>
          <p:spPr>
            <a:xfrm rot="16199987" flipV="1">
              <a:off x="4462880" y="771419"/>
              <a:ext cx="468511" cy="519488"/>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3" name="Freeform 50">
              <a:extLst>
                <a:ext uri="{FF2B5EF4-FFF2-40B4-BE49-F238E27FC236}">
                  <a16:creationId xmlns:a16="http://schemas.microsoft.com/office/drawing/2014/main" id="{68762061-DD39-4DC5-BB55-0D21E0C2764D}"/>
                </a:ext>
              </a:extLst>
            </p:cNvPr>
            <p:cNvSpPr/>
            <p:nvPr/>
          </p:nvSpPr>
          <p:spPr>
            <a:xfrm rot="16199987" flipV="1">
              <a:off x="4455355" y="786479"/>
              <a:ext cx="468511" cy="489368"/>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4" name="Freeform 51">
              <a:extLst>
                <a:ext uri="{FF2B5EF4-FFF2-40B4-BE49-F238E27FC236}">
                  <a16:creationId xmlns:a16="http://schemas.microsoft.com/office/drawing/2014/main" id="{E48F482E-76B8-4245-B308-8D94B09C4792}"/>
                </a:ext>
              </a:extLst>
            </p:cNvPr>
            <p:cNvSpPr/>
            <p:nvPr/>
          </p:nvSpPr>
          <p:spPr>
            <a:xfrm rot="16199987" flipV="1">
              <a:off x="665500" y="721159"/>
              <a:ext cx="424098" cy="544580"/>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5" name="Freeform 52">
              <a:extLst>
                <a:ext uri="{FF2B5EF4-FFF2-40B4-BE49-F238E27FC236}">
                  <a16:creationId xmlns:a16="http://schemas.microsoft.com/office/drawing/2014/main" id="{966482A7-4F14-4CBA-BED0-145F0C4E0866}"/>
                </a:ext>
              </a:extLst>
            </p:cNvPr>
            <p:cNvSpPr/>
            <p:nvPr/>
          </p:nvSpPr>
          <p:spPr>
            <a:xfrm rot="16199987" flipV="1">
              <a:off x="674576" y="749730"/>
              <a:ext cx="428542" cy="491883"/>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16" name="Picture Placeholder 33" descr="An empty placeholder to add an image. Click on the placeholder and select the image that you wish to add.">
            <a:extLst>
              <a:ext uri="{FF2B5EF4-FFF2-40B4-BE49-F238E27FC236}">
                <a16:creationId xmlns:a16="http://schemas.microsoft.com/office/drawing/2014/main" id="{04007E69-3146-487F-8343-6681D726BFA9}"/>
              </a:ext>
            </a:extLst>
          </p:cNvPr>
          <p:cNvSpPr txBox="1">
            <a:spLocks noGrp="1"/>
          </p:cNvSpPr>
          <p:nvPr>
            <p:ph type="pic" idx="4294967295"/>
          </p:nvPr>
        </p:nvSpPr>
        <p:spPr>
          <a:xfrm>
            <a:off x="840790" y="1020196"/>
            <a:ext cx="3886200" cy="4572000"/>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grpSp>
        <p:nvGrpSpPr>
          <p:cNvPr id="17" name="Group 97">
            <a:extLst>
              <a:ext uri="{FF2B5EF4-FFF2-40B4-BE49-F238E27FC236}">
                <a16:creationId xmlns:a16="http://schemas.microsoft.com/office/drawing/2014/main" id="{C958C3CC-8067-4039-B34E-10B526ACC443}"/>
              </a:ext>
            </a:extLst>
          </p:cNvPr>
          <p:cNvGrpSpPr/>
          <p:nvPr/>
        </p:nvGrpSpPr>
        <p:grpSpPr>
          <a:xfrm>
            <a:off x="5322484" y="319180"/>
            <a:ext cx="3389607" cy="2710839"/>
            <a:chOff x="5322484" y="319180"/>
            <a:chExt cx="3389607" cy="2710839"/>
          </a:xfrm>
        </p:grpSpPr>
        <p:sp>
          <p:nvSpPr>
            <p:cNvPr id="18" name="Freeform 41">
              <a:extLst>
                <a:ext uri="{FF2B5EF4-FFF2-40B4-BE49-F238E27FC236}">
                  <a16:creationId xmlns:a16="http://schemas.microsoft.com/office/drawing/2014/main" id="{35000B6B-244A-42F2-82DB-B70558C51EC8}"/>
                </a:ext>
              </a:extLst>
            </p:cNvPr>
            <p:cNvSpPr/>
            <p:nvPr/>
          </p:nvSpPr>
          <p:spPr>
            <a:xfrm>
              <a:off x="5386529" y="720099"/>
              <a:ext cx="10424" cy="1896657"/>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9" name="Freeform 42">
              <a:extLst>
                <a:ext uri="{FF2B5EF4-FFF2-40B4-BE49-F238E27FC236}">
                  <a16:creationId xmlns:a16="http://schemas.microsoft.com/office/drawing/2014/main" id="{49678EC6-6C73-4967-B859-53D32A5F60B0}"/>
                </a:ext>
              </a:extLst>
            </p:cNvPr>
            <p:cNvSpPr/>
            <p:nvPr/>
          </p:nvSpPr>
          <p:spPr>
            <a:xfrm>
              <a:off x="5749911" y="2966789"/>
              <a:ext cx="2567525" cy="10789"/>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0" name="Freeform 43">
              <a:extLst>
                <a:ext uri="{FF2B5EF4-FFF2-40B4-BE49-F238E27FC236}">
                  <a16:creationId xmlns:a16="http://schemas.microsoft.com/office/drawing/2014/main" id="{B3EB53B0-EBC4-4557-9F8B-DDFD8FFA8646}"/>
                </a:ext>
              </a:extLst>
            </p:cNvPr>
            <p:cNvSpPr/>
            <p:nvPr/>
          </p:nvSpPr>
          <p:spPr>
            <a:xfrm>
              <a:off x="5730553" y="382402"/>
              <a:ext cx="2573478" cy="10789"/>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1" name="Freeform 44">
              <a:extLst>
                <a:ext uri="{FF2B5EF4-FFF2-40B4-BE49-F238E27FC236}">
                  <a16:creationId xmlns:a16="http://schemas.microsoft.com/office/drawing/2014/main" id="{F687F369-F79D-4189-8CE0-EB8D8A2EAF6F}"/>
                </a:ext>
              </a:extLst>
            </p:cNvPr>
            <p:cNvSpPr/>
            <p:nvPr/>
          </p:nvSpPr>
          <p:spPr>
            <a:xfrm>
              <a:off x="8651037" y="752478"/>
              <a:ext cx="8933" cy="1864278"/>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2" name="Freeform 45">
              <a:extLst>
                <a:ext uri="{FF2B5EF4-FFF2-40B4-BE49-F238E27FC236}">
                  <a16:creationId xmlns:a16="http://schemas.microsoft.com/office/drawing/2014/main" id="{FEE837FE-6603-4E8A-A01F-B2BAC95694E8}"/>
                </a:ext>
              </a:extLst>
            </p:cNvPr>
            <p:cNvSpPr/>
            <p:nvPr/>
          </p:nvSpPr>
          <p:spPr>
            <a:xfrm>
              <a:off x="5329937" y="2707739"/>
              <a:ext cx="320195" cy="322280"/>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3" name="Freeform 46">
              <a:extLst>
                <a:ext uri="{FF2B5EF4-FFF2-40B4-BE49-F238E27FC236}">
                  <a16:creationId xmlns:a16="http://schemas.microsoft.com/office/drawing/2014/main" id="{D0DE174D-24AD-4D23-BB22-9FA6067F92B9}"/>
                </a:ext>
              </a:extLst>
            </p:cNvPr>
            <p:cNvSpPr/>
            <p:nvPr/>
          </p:nvSpPr>
          <p:spPr>
            <a:xfrm>
              <a:off x="5332917" y="2704648"/>
              <a:ext cx="320195" cy="314571"/>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4" name="Freeform 47">
              <a:extLst>
                <a:ext uri="{FF2B5EF4-FFF2-40B4-BE49-F238E27FC236}">
                  <a16:creationId xmlns:a16="http://schemas.microsoft.com/office/drawing/2014/main" id="{FD7FAD19-06D6-498D-810E-62AFA21F85FA}"/>
                </a:ext>
              </a:extLst>
            </p:cNvPr>
            <p:cNvSpPr/>
            <p:nvPr/>
          </p:nvSpPr>
          <p:spPr>
            <a:xfrm>
              <a:off x="5322484" y="322261"/>
              <a:ext cx="341043" cy="319198"/>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5" name="Freeform 48">
              <a:extLst>
                <a:ext uri="{FF2B5EF4-FFF2-40B4-BE49-F238E27FC236}">
                  <a16:creationId xmlns:a16="http://schemas.microsoft.com/office/drawing/2014/main" id="{50E4F1B9-30A5-4F20-8672-6257C3BB6DEE}"/>
                </a:ext>
              </a:extLst>
            </p:cNvPr>
            <p:cNvSpPr/>
            <p:nvPr/>
          </p:nvSpPr>
          <p:spPr>
            <a:xfrm>
              <a:off x="5329937" y="319180"/>
              <a:ext cx="315724" cy="328443"/>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6" name="Freeform 49">
              <a:extLst>
                <a:ext uri="{FF2B5EF4-FFF2-40B4-BE49-F238E27FC236}">
                  <a16:creationId xmlns:a16="http://schemas.microsoft.com/office/drawing/2014/main" id="{622824B8-AB53-417F-8E2C-2F4B6684A8C2}"/>
                </a:ext>
              </a:extLst>
            </p:cNvPr>
            <p:cNvSpPr/>
            <p:nvPr/>
          </p:nvSpPr>
          <p:spPr>
            <a:xfrm>
              <a:off x="8387434" y="350014"/>
              <a:ext cx="314242" cy="319198"/>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7" name="Freeform 50">
              <a:extLst>
                <a:ext uri="{FF2B5EF4-FFF2-40B4-BE49-F238E27FC236}">
                  <a16:creationId xmlns:a16="http://schemas.microsoft.com/office/drawing/2014/main" id="{CD73315A-44CC-4F10-8170-366B35D20798}"/>
                </a:ext>
              </a:extLst>
            </p:cNvPr>
            <p:cNvSpPr/>
            <p:nvPr/>
          </p:nvSpPr>
          <p:spPr>
            <a:xfrm>
              <a:off x="8387434" y="363894"/>
              <a:ext cx="314242" cy="300691"/>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8" name="Freeform 51">
              <a:extLst>
                <a:ext uri="{FF2B5EF4-FFF2-40B4-BE49-F238E27FC236}">
                  <a16:creationId xmlns:a16="http://schemas.microsoft.com/office/drawing/2014/main" id="{688D5E84-6D84-462F-80DE-548CC0C6E10B}"/>
                </a:ext>
              </a:extLst>
            </p:cNvPr>
            <p:cNvSpPr/>
            <p:nvPr/>
          </p:nvSpPr>
          <p:spPr>
            <a:xfrm>
              <a:off x="8427640" y="2689232"/>
              <a:ext cx="284451" cy="334615"/>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29" name="Freeform 52">
              <a:extLst>
                <a:ext uri="{FF2B5EF4-FFF2-40B4-BE49-F238E27FC236}">
                  <a16:creationId xmlns:a16="http://schemas.microsoft.com/office/drawing/2014/main" id="{340ACB24-B403-439F-AF42-7B4B7C06331F}"/>
                </a:ext>
              </a:extLst>
            </p:cNvPr>
            <p:cNvSpPr/>
            <p:nvPr/>
          </p:nvSpPr>
          <p:spPr>
            <a:xfrm>
              <a:off x="8424659" y="2698485"/>
              <a:ext cx="287432" cy="302227"/>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30" name="Picture Placeholder 33" descr="An empty placeholder to add an image. Click on the placeholder and select the image that you wish to add.">
            <a:extLst>
              <a:ext uri="{FF2B5EF4-FFF2-40B4-BE49-F238E27FC236}">
                <a16:creationId xmlns:a16="http://schemas.microsoft.com/office/drawing/2014/main" id="{E635539B-6C82-4384-9E2D-14CC7702B8AF}"/>
              </a:ext>
            </a:extLst>
          </p:cNvPr>
          <p:cNvSpPr txBox="1">
            <a:spLocks noGrp="1"/>
          </p:cNvSpPr>
          <p:nvPr>
            <p:ph type="pic" idx="4294967295"/>
          </p:nvPr>
        </p:nvSpPr>
        <p:spPr>
          <a:xfrm>
            <a:off x="5546777" y="529602"/>
            <a:ext cx="2993361" cy="2305339"/>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grpSp>
        <p:nvGrpSpPr>
          <p:cNvPr id="31" name="Group 111">
            <a:extLst>
              <a:ext uri="{FF2B5EF4-FFF2-40B4-BE49-F238E27FC236}">
                <a16:creationId xmlns:a16="http://schemas.microsoft.com/office/drawing/2014/main" id="{AA677CC3-6F7E-483C-9913-66E55468115F}"/>
              </a:ext>
            </a:extLst>
          </p:cNvPr>
          <p:cNvGrpSpPr/>
          <p:nvPr/>
        </p:nvGrpSpPr>
        <p:grpSpPr>
          <a:xfrm>
            <a:off x="5322484" y="3245644"/>
            <a:ext cx="3389607" cy="2710830"/>
            <a:chOff x="5322484" y="3245644"/>
            <a:chExt cx="3389607" cy="2710830"/>
          </a:xfrm>
        </p:grpSpPr>
        <p:sp>
          <p:nvSpPr>
            <p:cNvPr id="32" name="Freeform 41">
              <a:extLst>
                <a:ext uri="{FF2B5EF4-FFF2-40B4-BE49-F238E27FC236}">
                  <a16:creationId xmlns:a16="http://schemas.microsoft.com/office/drawing/2014/main" id="{4D5F6EB9-2DA2-432E-975B-C7277E0475AB}"/>
                </a:ext>
              </a:extLst>
            </p:cNvPr>
            <p:cNvSpPr/>
            <p:nvPr/>
          </p:nvSpPr>
          <p:spPr>
            <a:xfrm>
              <a:off x="5386529" y="3646563"/>
              <a:ext cx="10424" cy="1896657"/>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3" name="Freeform 42">
              <a:extLst>
                <a:ext uri="{FF2B5EF4-FFF2-40B4-BE49-F238E27FC236}">
                  <a16:creationId xmlns:a16="http://schemas.microsoft.com/office/drawing/2014/main" id="{B07DECEF-0661-42EF-B688-353E37763D93}"/>
                </a:ext>
              </a:extLst>
            </p:cNvPr>
            <p:cNvSpPr/>
            <p:nvPr/>
          </p:nvSpPr>
          <p:spPr>
            <a:xfrm>
              <a:off x="5749911" y="5893253"/>
              <a:ext cx="2567525" cy="10789"/>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4" name="Freeform 43">
              <a:extLst>
                <a:ext uri="{FF2B5EF4-FFF2-40B4-BE49-F238E27FC236}">
                  <a16:creationId xmlns:a16="http://schemas.microsoft.com/office/drawing/2014/main" id="{4119880C-FA68-4E7C-AA23-7392CEEDBB36}"/>
                </a:ext>
              </a:extLst>
            </p:cNvPr>
            <p:cNvSpPr/>
            <p:nvPr/>
          </p:nvSpPr>
          <p:spPr>
            <a:xfrm>
              <a:off x="5730553" y="3308866"/>
              <a:ext cx="2573478" cy="10789"/>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5" name="Freeform 44">
              <a:extLst>
                <a:ext uri="{FF2B5EF4-FFF2-40B4-BE49-F238E27FC236}">
                  <a16:creationId xmlns:a16="http://schemas.microsoft.com/office/drawing/2014/main" id="{A05E3D6B-1785-4E58-A395-FAD4F841B2EB}"/>
                </a:ext>
              </a:extLst>
            </p:cNvPr>
            <p:cNvSpPr/>
            <p:nvPr/>
          </p:nvSpPr>
          <p:spPr>
            <a:xfrm>
              <a:off x="8651037" y="3678942"/>
              <a:ext cx="8933" cy="1864278"/>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6" name="Freeform 45">
              <a:extLst>
                <a:ext uri="{FF2B5EF4-FFF2-40B4-BE49-F238E27FC236}">
                  <a16:creationId xmlns:a16="http://schemas.microsoft.com/office/drawing/2014/main" id="{D79A7E5A-FBEE-422B-A94C-758960C8D3DD}"/>
                </a:ext>
              </a:extLst>
            </p:cNvPr>
            <p:cNvSpPr/>
            <p:nvPr/>
          </p:nvSpPr>
          <p:spPr>
            <a:xfrm>
              <a:off x="5329937" y="5634194"/>
              <a:ext cx="320195" cy="322280"/>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7" name="Freeform 46">
              <a:extLst>
                <a:ext uri="{FF2B5EF4-FFF2-40B4-BE49-F238E27FC236}">
                  <a16:creationId xmlns:a16="http://schemas.microsoft.com/office/drawing/2014/main" id="{404EEE91-7D93-41E1-9DEB-7D4E3D5320AE}"/>
                </a:ext>
              </a:extLst>
            </p:cNvPr>
            <p:cNvSpPr/>
            <p:nvPr/>
          </p:nvSpPr>
          <p:spPr>
            <a:xfrm>
              <a:off x="5332917" y="5631112"/>
              <a:ext cx="320195" cy="314571"/>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8" name="Freeform 47">
              <a:extLst>
                <a:ext uri="{FF2B5EF4-FFF2-40B4-BE49-F238E27FC236}">
                  <a16:creationId xmlns:a16="http://schemas.microsoft.com/office/drawing/2014/main" id="{CDD1D0C7-8B5A-41EA-A2E5-9B495A2908CF}"/>
                </a:ext>
              </a:extLst>
            </p:cNvPr>
            <p:cNvSpPr/>
            <p:nvPr/>
          </p:nvSpPr>
          <p:spPr>
            <a:xfrm>
              <a:off x="5322484" y="3248726"/>
              <a:ext cx="341043" cy="319198"/>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39" name="Freeform 48">
              <a:extLst>
                <a:ext uri="{FF2B5EF4-FFF2-40B4-BE49-F238E27FC236}">
                  <a16:creationId xmlns:a16="http://schemas.microsoft.com/office/drawing/2014/main" id="{69EA67D4-F7DA-4DE7-BE59-A40DC2C5766E}"/>
                </a:ext>
              </a:extLst>
            </p:cNvPr>
            <p:cNvSpPr/>
            <p:nvPr/>
          </p:nvSpPr>
          <p:spPr>
            <a:xfrm>
              <a:off x="5329937" y="3245644"/>
              <a:ext cx="315724" cy="328443"/>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0" name="Freeform 49">
              <a:extLst>
                <a:ext uri="{FF2B5EF4-FFF2-40B4-BE49-F238E27FC236}">
                  <a16:creationId xmlns:a16="http://schemas.microsoft.com/office/drawing/2014/main" id="{4D3B2F76-1B3B-4F76-98D7-A5B69A140453}"/>
                </a:ext>
              </a:extLst>
            </p:cNvPr>
            <p:cNvSpPr/>
            <p:nvPr/>
          </p:nvSpPr>
          <p:spPr>
            <a:xfrm>
              <a:off x="8387434" y="3276478"/>
              <a:ext cx="314242" cy="319198"/>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1" name="Freeform 50">
              <a:extLst>
                <a:ext uri="{FF2B5EF4-FFF2-40B4-BE49-F238E27FC236}">
                  <a16:creationId xmlns:a16="http://schemas.microsoft.com/office/drawing/2014/main" id="{9551F594-18F2-4782-B8BA-A5002EF09678}"/>
                </a:ext>
              </a:extLst>
            </p:cNvPr>
            <p:cNvSpPr/>
            <p:nvPr/>
          </p:nvSpPr>
          <p:spPr>
            <a:xfrm>
              <a:off x="8387434" y="3290358"/>
              <a:ext cx="314242" cy="300691"/>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2" name="Freeform 51">
              <a:extLst>
                <a:ext uri="{FF2B5EF4-FFF2-40B4-BE49-F238E27FC236}">
                  <a16:creationId xmlns:a16="http://schemas.microsoft.com/office/drawing/2014/main" id="{9DE8FA48-8A2A-4F2C-B080-611A07B1D44D}"/>
                </a:ext>
              </a:extLst>
            </p:cNvPr>
            <p:cNvSpPr/>
            <p:nvPr/>
          </p:nvSpPr>
          <p:spPr>
            <a:xfrm>
              <a:off x="8427640" y="5615696"/>
              <a:ext cx="284451" cy="334615"/>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43" name="Freeform 52">
              <a:extLst>
                <a:ext uri="{FF2B5EF4-FFF2-40B4-BE49-F238E27FC236}">
                  <a16:creationId xmlns:a16="http://schemas.microsoft.com/office/drawing/2014/main" id="{54D96193-9EDE-4D5C-B972-540DBB898913}"/>
                </a:ext>
              </a:extLst>
            </p:cNvPr>
            <p:cNvSpPr/>
            <p:nvPr/>
          </p:nvSpPr>
          <p:spPr>
            <a:xfrm>
              <a:off x="8424659" y="5624949"/>
              <a:ext cx="287432" cy="302227"/>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44" name="Picture Placeholder 33" descr="An empty placeholder to add an image. Click on the placeholder and select the image that you wish to add.">
            <a:extLst>
              <a:ext uri="{FF2B5EF4-FFF2-40B4-BE49-F238E27FC236}">
                <a16:creationId xmlns:a16="http://schemas.microsoft.com/office/drawing/2014/main" id="{169CA719-BB14-4DF1-9365-39BC0977E681}"/>
              </a:ext>
            </a:extLst>
          </p:cNvPr>
          <p:cNvSpPr txBox="1">
            <a:spLocks noGrp="1"/>
          </p:cNvSpPr>
          <p:nvPr>
            <p:ph type="pic" idx="4294967295"/>
          </p:nvPr>
        </p:nvSpPr>
        <p:spPr>
          <a:xfrm>
            <a:off x="5546777" y="3456066"/>
            <a:ext cx="2993361" cy="2305339"/>
          </a:xfrm>
          <a:solidFill>
            <a:srgbClr val="D1E5F9"/>
          </a:solidFill>
          <a:ln w="38103">
            <a:solidFill>
              <a:srgbClr val="FFFFFF"/>
            </a:solidFill>
            <a:prstDash val="solid"/>
          </a:ln>
        </p:spPr>
        <p:txBody>
          <a:bodyPr anchorCtr="1"/>
          <a:lstStyle>
            <a:lvl1pPr marL="0" indent="0" algn="ctr">
              <a:buNone/>
              <a:defRPr/>
            </a:lvl1pPr>
          </a:lstStyle>
          <a:p>
            <a:pPr lvl="0"/>
            <a:r>
              <a:rPr lang="en-GB"/>
              <a:t>Click icon to add picture</a:t>
            </a:r>
          </a:p>
        </p:txBody>
      </p:sp>
      <p:sp>
        <p:nvSpPr>
          <p:cNvPr id="45" name="Text Placeholder 3">
            <a:extLst>
              <a:ext uri="{FF2B5EF4-FFF2-40B4-BE49-F238E27FC236}">
                <a16:creationId xmlns:a16="http://schemas.microsoft.com/office/drawing/2014/main" id="{A6381FB5-718C-4023-A9CE-F0BE88E1A6C0}"/>
              </a:ext>
            </a:extLst>
          </p:cNvPr>
          <p:cNvSpPr txBox="1">
            <a:spLocks noGrp="1"/>
          </p:cNvSpPr>
          <p:nvPr>
            <p:ph type="body" idx="4294967295"/>
          </p:nvPr>
        </p:nvSpPr>
        <p:spPr>
          <a:xfrm>
            <a:off x="9066211" y="2484991"/>
            <a:ext cx="2286000" cy="3248726"/>
          </a:xfrm>
        </p:spPr>
        <p:txBody>
          <a:bodyPr/>
          <a:lstStyle>
            <a:lvl1pPr marL="0" indent="0">
              <a:spcBef>
                <a:spcPts val="1600"/>
              </a:spcBef>
              <a:buNone/>
              <a:defRPr lang="en-US" sz="1600"/>
            </a:lvl1pPr>
          </a:lstStyle>
          <a:p>
            <a:pPr lvl="0"/>
            <a:r>
              <a:rPr lang="en-US"/>
              <a:t>Click to edit Master text styles</a:t>
            </a:r>
          </a:p>
        </p:txBody>
      </p:sp>
      <p:sp>
        <p:nvSpPr>
          <p:cNvPr id="46" name="Slide Number Placeholder 7">
            <a:extLst>
              <a:ext uri="{FF2B5EF4-FFF2-40B4-BE49-F238E27FC236}">
                <a16:creationId xmlns:a16="http://schemas.microsoft.com/office/drawing/2014/main" id="{A8922BCA-3E83-4AC9-8CA7-2636C0AECC1C}"/>
              </a:ext>
            </a:extLst>
          </p:cNvPr>
          <p:cNvSpPr txBox="1">
            <a:spLocks noGrp="1"/>
          </p:cNvSpPr>
          <p:nvPr>
            <p:ph type="sldNum" sz="quarter" idx="8"/>
          </p:nvPr>
        </p:nvSpPr>
        <p:spPr/>
        <p:txBody>
          <a:bodyPr/>
          <a:lstStyle>
            <a:lvl1pPr>
              <a:defRPr lang="en-GB"/>
            </a:lvl1pPr>
          </a:lstStyle>
          <a:p>
            <a:pPr lvl="0"/>
            <a:fld id="{2F138B82-7E5F-4F5C-934E-5C1B9F07647E}" type="slidenum">
              <a:t>‹#›</a:t>
            </a:fld>
            <a:endParaRPr lang="en-GB"/>
          </a:p>
        </p:txBody>
      </p:sp>
      <p:sp>
        <p:nvSpPr>
          <p:cNvPr id="47" name="Footer Placeholder 6">
            <a:extLst>
              <a:ext uri="{FF2B5EF4-FFF2-40B4-BE49-F238E27FC236}">
                <a16:creationId xmlns:a16="http://schemas.microsoft.com/office/drawing/2014/main" id="{78414727-A8C0-46BE-BDD4-08A0D5505FBA}"/>
              </a:ext>
            </a:extLst>
          </p:cNvPr>
          <p:cNvSpPr txBox="1">
            <a:spLocks noGrp="1"/>
          </p:cNvSpPr>
          <p:nvPr>
            <p:ph type="ftr" sz="quarter" idx="9"/>
          </p:nvPr>
        </p:nvSpPr>
        <p:spPr/>
        <p:txBody>
          <a:bodyPr/>
          <a:lstStyle>
            <a:lvl1pPr>
              <a:defRPr lang="en-GB"/>
            </a:lvl1pPr>
          </a:lstStyle>
          <a:p>
            <a:pPr lvl="0"/>
            <a:endParaRPr lang="en-GB"/>
          </a:p>
        </p:txBody>
      </p:sp>
      <p:sp>
        <p:nvSpPr>
          <p:cNvPr id="48" name="Date Placeholder 5">
            <a:extLst>
              <a:ext uri="{FF2B5EF4-FFF2-40B4-BE49-F238E27FC236}">
                <a16:creationId xmlns:a16="http://schemas.microsoft.com/office/drawing/2014/main" id="{E44B07E0-95C6-4AC2-831E-8990FDCC29EA}"/>
              </a:ext>
            </a:extLst>
          </p:cNvPr>
          <p:cNvSpPr txBox="1">
            <a:spLocks noGrp="1"/>
          </p:cNvSpPr>
          <p:nvPr>
            <p:ph type="dt" sz="half" idx="7"/>
          </p:nvPr>
        </p:nvSpPr>
        <p:spPr/>
        <p:txBody>
          <a:bodyPr/>
          <a:lstStyle>
            <a:lvl1pPr>
              <a:defRPr/>
            </a:lvl1pPr>
          </a:lstStyle>
          <a:p>
            <a:pPr lvl="0"/>
            <a:fld id="{E8D98700-BB71-45BD-A741-85BBBD5B1378}" type="datetime1">
              <a:rPr lang="en-US"/>
              <a:pPr lvl="0"/>
              <a:t>9/18/2025</a:t>
            </a:fld>
            <a:endParaRPr lang="en-US"/>
          </a:p>
        </p:txBody>
      </p:sp>
    </p:spTree>
    <p:extLst>
      <p:ext uri="{BB962C8B-B14F-4D97-AF65-F5344CB8AC3E}">
        <p14:creationId xmlns:p14="http://schemas.microsoft.com/office/powerpoint/2010/main" val="421416012"/>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C4928-D78C-46A9-B2C5-18A5B28B186C}"/>
              </a:ext>
            </a:extLst>
          </p:cNvPr>
          <p:cNvSpPr txBox="1">
            <a:spLocks noGrp="1"/>
          </p:cNvSpPr>
          <p:nvPr>
            <p:ph type="title"/>
          </p:nvPr>
        </p:nvSpPr>
        <p:spPr>
          <a:xfrm>
            <a:off x="7511731" y="1330351"/>
            <a:ext cx="3840480" cy="2103120"/>
          </a:xfrm>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2D72F969-02DE-4DFF-B930-2A55CC0760C7}"/>
              </a:ext>
            </a:extLst>
          </p:cNvPr>
          <p:cNvSpPr txBox="1">
            <a:spLocks noGrp="1"/>
          </p:cNvSpPr>
          <p:nvPr>
            <p:ph idx="1"/>
          </p:nvPr>
        </p:nvSpPr>
        <p:spPr>
          <a:xfrm>
            <a:off x="836611" y="914400"/>
            <a:ext cx="6172200" cy="5029200"/>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2D5B725-5ECD-4D21-9E71-C9E7B7924B3A}"/>
              </a:ext>
            </a:extLst>
          </p:cNvPr>
          <p:cNvSpPr txBox="1">
            <a:spLocks noGrp="1"/>
          </p:cNvSpPr>
          <p:nvPr>
            <p:ph type="body" idx="2"/>
          </p:nvPr>
        </p:nvSpPr>
        <p:spPr>
          <a:xfrm>
            <a:off x="7511731" y="3555525"/>
            <a:ext cx="3840480" cy="2388074"/>
          </a:xfrm>
        </p:spPr>
        <p:txBody>
          <a:bodyPr/>
          <a:lstStyle>
            <a:lvl1pPr marL="0" indent="0">
              <a:buNone/>
              <a:defRPr lang="en-US" sz="1800"/>
            </a:lvl1pPr>
          </a:lstStyle>
          <a:p>
            <a:pPr lvl="0"/>
            <a:r>
              <a:rPr lang="en-US"/>
              <a:t>Click to edit Master text styles</a:t>
            </a:r>
          </a:p>
        </p:txBody>
      </p:sp>
      <p:sp>
        <p:nvSpPr>
          <p:cNvPr id="5" name="Slide Number Placeholder 6">
            <a:extLst>
              <a:ext uri="{FF2B5EF4-FFF2-40B4-BE49-F238E27FC236}">
                <a16:creationId xmlns:a16="http://schemas.microsoft.com/office/drawing/2014/main" id="{8ABF1EA1-73E8-434C-B585-C9873D96C9BA}"/>
              </a:ext>
            </a:extLst>
          </p:cNvPr>
          <p:cNvSpPr txBox="1">
            <a:spLocks noGrp="1"/>
          </p:cNvSpPr>
          <p:nvPr>
            <p:ph type="sldNum" sz="quarter" idx="8"/>
          </p:nvPr>
        </p:nvSpPr>
        <p:spPr/>
        <p:txBody>
          <a:bodyPr/>
          <a:lstStyle>
            <a:lvl1pPr>
              <a:defRPr lang="en-GB"/>
            </a:lvl1pPr>
          </a:lstStyle>
          <a:p>
            <a:pPr lvl="0"/>
            <a:fld id="{2C954564-609D-4F87-8D9C-11F8F2F2D521}" type="slidenum">
              <a:t>‹#›</a:t>
            </a:fld>
            <a:endParaRPr lang="en-GB"/>
          </a:p>
        </p:txBody>
      </p:sp>
      <p:sp>
        <p:nvSpPr>
          <p:cNvPr id="6" name="Footer Placeholder 5">
            <a:extLst>
              <a:ext uri="{FF2B5EF4-FFF2-40B4-BE49-F238E27FC236}">
                <a16:creationId xmlns:a16="http://schemas.microsoft.com/office/drawing/2014/main" id="{AB337837-273B-4773-9B3D-EF2DA249D833}"/>
              </a:ext>
            </a:extLst>
          </p:cNvPr>
          <p:cNvSpPr txBox="1">
            <a:spLocks noGrp="1"/>
          </p:cNvSpPr>
          <p:nvPr>
            <p:ph type="ftr" sz="quarter" idx="9"/>
          </p:nvPr>
        </p:nvSpPr>
        <p:spPr/>
        <p:txBody>
          <a:bodyPr/>
          <a:lstStyle>
            <a:lvl1pPr>
              <a:defRPr lang="en-GB"/>
            </a:lvl1pPr>
          </a:lstStyle>
          <a:p>
            <a:pPr lvl="0"/>
            <a:endParaRPr lang="en-GB"/>
          </a:p>
        </p:txBody>
      </p:sp>
      <p:sp>
        <p:nvSpPr>
          <p:cNvPr id="7" name="Date Placeholder 4">
            <a:extLst>
              <a:ext uri="{FF2B5EF4-FFF2-40B4-BE49-F238E27FC236}">
                <a16:creationId xmlns:a16="http://schemas.microsoft.com/office/drawing/2014/main" id="{FBB4301C-8D18-4D58-A0B2-A870780D8CE7}"/>
              </a:ext>
            </a:extLst>
          </p:cNvPr>
          <p:cNvSpPr txBox="1">
            <a:spLocks noGrp="1"/>
          </p:cNvSpPr>
          <p:nvPr>
            <p:ph type="dt" sz="half" idx="7"/>
          </p:nvPr>
        </p:nvSpPr>
        <p:spPr/>
        <p:txBody>
          <a:bodyPr/>
          <a:lstStyle>
            <a:lvl1pPr>
              <a:defRPr/>
            </a:lvl1pPr>
          </a:lstStyle>
          <a:p>
            <a:pPr lvl="0"/>
            <a:fld id="{7FA49789-0161-4466-B7CB-496E5AD7EAA9}" type="datetime1">
              <a:rPr lang="en-US"/>
              <a:pPr lvl="0"/>
              <a:t>9/18/2025</a:t>
            </a:fld>
            <a:endParaRPr lang="en-US"/>
          </a:p>
        </p:txBody>
      </p:sp>
    </p:spTree>
    <p:extLst>
      <p:ext uri="{BB962C8B-B14F-4D97-AF65-F5344CB8AC3E}">
        <p14:creationId xmlns:p14="http://schemas.microsoft.com/office/powerpoint/2010/main" val="4104711222"/>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37528-7556-4A6A-9CC0-545CE84EE80B}"/>
              </a:ext>
            </a:extLst>
          </p:cNvPr>
          <p:cNvSpPr txBox="1">
            <a:spLocks noGrp="1"/>
          </p:cNvSpPr>
          <p:nvPr>
            <p:ph type="title"/>
          </p:nvPr>
        </p:nvSpPr>
        <p:spPr>
          <a:xfrm>
            <a:off x="7492895" y="1330351"/>
            <a:ext cx="3840480" cy="2103120"/>
          </a:xfrm>
        </p:spPr>
        <p:txBody>
          <a:bodyPr/>
          <a:lstStyle>
            <a:lvl1pPr>
              <a:defRPr/>
            </a:lvl1pPr>
          </a:lstStyle>
          <a:p>
            <a:pPr lvl="0"/>
            <a:r>
              <a:rPr lang="en-GB"/>
              <a:t>Click to edit Master title style</a:t>
            </a:r>
          </a:p>
        </p:txBody>
      </p:sp>
      <p:grpSp>
        <p:nvGrpSpPr>
          <p:cNvPr id="3" name="Group 7">
            <a:extLst>
              <a:ext uri="{FF2B5EF4-FFF2-40B4-BE49-F238E27FC236}">
                <a16:creationId xmlns:a16="http://schemas.microsoft.com/office/drawing/2014/main" id="{F8A1C0AD-7450-4155-BBAE-98C7730A7BC8}"/>
              </a:ext>
            </a:extLst>
          </p:cNvPr>
          <p:cNvGrpSpPr/>
          <p:nvPr/>
        </p:nvGrpSpPr>
        <p:grpSpPr>
          <a:xfrm>
            <a:off x="595549" y="781400"/>
            <a:ext cx="6433398" cy="5053659"/>
            <a:chOff x="595549" y="781400"/>
            <a:chExt cx="6433398" cy="5053659"/>
          </a:xfrm>
        </p:grpSpPr>
        <p:sp>
          <p:nvSpPr>
            <p:cNvPr id="4" name="Freeform 42">
              <a:extLst>
                <a:ext uri="{FF2B5EF4-FFF2-40B4-BE49-F238E27FC236}">
                  <a16:creationId xmlns:a16="http://schemas.microsoft.com/office/drawing/2014/main" id="{58661BB9-B257-4750-8C07-F35B1767904D}"/>
                </a:ext>
              </a:extLst>
            </p:cNvPr>
            <p:cNvSpPr/>
            <p:nvPr/>
          </p:nvSpPr>
          <p:spPr>
            <a:xfrm rot="16199987" flipV="1">
              <a:off x="-1224346" y="3274986"/>
              <a:ext cx="3827998" cy="17565"/>
            </a:xfrm>
            <a:custGeom>
              <a:avLst/>
              <a:gdLst>
                <a:gd name="f0" fmla="val 10800000"/>
                <a:gd name="f1" fmla="val 5400000"/>
                <a:gd name="f2" fmla="val 180"/>
                <a:gd name="f3" fmla="val w"/>
                <a:gd name="f4" fmla="val h"/>
                <a:gd name="f5" fmla="val 0"/>
                <a:gd name="f6" fmla="val 1216"/>
                <a:gd name="f7" fmla="val 5"/>
                <a:gd name="f8" fmla="val 2"/>
                <a:gd name="f9" fmla="val 101"/>
                <a:gd name="f10" fmla="val 1"/>
                <a:gd name="f11" fmla="val 202"/>
                <a:gd name="f12" fmla="val 304"/>
                <a:gd name="f13" fmla="val 354"/>
                <a:gd name="f14" fmla="val 405"/>
                <a:gd name="f15" fmla="val 456"/>
                <a:gd name="f16" fmla="val 506"/>
                <a:gd name="f17" fmla="val 557"/>
                <a:gd name="f18" fmla="val 608"/>
                <a:gd name="f19" fmla="val 709"/>
                <a:gd name="f20" fmla="val 810"/>
                <a:gd name="f21" fmla="val 912"/>
                <a:gd name="f22" fmla="val 962"/>
                <a:gd name="f23" fmla="val 1013"/>
                <a:gd name="f24" fmla="val 1064"/>
                <a:gd name="f25" fmla="val 1114"/>
                <a:gd name="f26" fmla="val 1165"/>
                <a:gd name="f27" fmla="val 3"/>
                <a:gd name="f28" fmla="val 4"/>
                <a:gd name="f29" fmla="+- 0 0 -90"/>
                <a:gd name="f30" fmla="*/ f3 1 1216"/>
                <a:gd name="f31" fmla="*/ f4 1 5"/>
                <a:gd name="f32" fmla="+- f7 0 f5"/>
                <a:gd name="f33" fmla="+- f6 0 f5"/>
                <a:gd name="f34" fmla="*/ f29 f0 1"/>
                <a:gd name="f35" fmla="*/ f32 1 5"/>
                <a:gd name="f36" fmla="*/ f33 1 1216"/>
                <a:gd name="f37" fmla="*/ 0 f33 1"/>
                <a:gd name="f38" fmla="*/ 2 f32 1"/>
                <a:gd name="f39" fmla="*/ 304 f33 1"/>
                <a:gd name="f40" fmla="*/ 1 f32 1"/>
                <a:gd name="f41" fmla="*/ 456 f33 1"/>
                <a:gd name="f42" fmla="*/ 608 f33 1"/>
                <a:gd name="f43" fmla="*/ 912 f33 1"/>
                <a:gd name="f44" fmla="*/ 0 f32 1"/>
                <a:gd name="f45" fmla="*/ 1064 f33 1"/>
                <a:gd name="f46" fmla="*/ 1216 f33 1"/>
                <a:gd name="f47" fmla="*/ 4 f32 1"/>
                <a:gd name="f48" fmla="*/ 3 f32 1"/>
                <a:gd name="f49" fmla="*/ f34 1 f2"/>
                <a:gd name="f50" fmla="*/ f37 1 1216"/>
                <a:gd name="f51" fmla="*/ f38 1 5"/>
                <a:gd name="f52" fmla="*/ f39 1 1216"/>
                <a:gd name="f53" fmla="*/ f40 1 5"/>
                <a:gd name="f54" fmla="*/ f41 1 1216"/>
                <a:gd name="f55" fmla="*/ f42 1 1216"/>
                <a:gd name="f56" fmla="*/ f43 1 1216"/>
                <a:gd name="f57" fmla="*/ f44 1 5"/>
                <a:gd name="f58" fmla="*/ f45 1 1216"/>
                <a:gd name="f59" fmla="*/ f46 1 1216"/>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84"/>
                </a:cxn>
                <a:cxn ang="f66">
                  <a:pos x="f91" y="f93"/>
                </a:cxn>
                <a:cxn ang="f66">
                  <a:pos x="f89" y="f93"/>
                </a:cxn>
                <a:cxn ang="f66">
                  <a:pos x="f88" y="f94"/>
                </a:cxn>
                <a:cxn ang="f66">
                  <a:pos x="f87" y="f94"/>
                </a:cxn>
                <a:cxn ang="f66">
                  <a:pos x="f85" y="f93"/>
                </a:cxn>
                <a:cxn ang="f66">
                  <a:pos x="f83" y="f84"/>
                </a:cxn>
              </a:cxnLst>
              <a:rect l="f79" t="f82" r="f80" b="f81"/>
              <a:pathLst>
                <a:path w="1216"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8"/>
                    <a:pt x="f6" y="f8"/>
                    <a:pt x="f6" y="f8"/>
                  </a:cubicBezTo>
                  <a:cubicBezTo>
                    <a:pt x="f26" y="f27"/>
                    <a:pt x="f25" y="f27"/>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8"/>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5" name="Freeform 43">
              <a:extLst>
                <a:ext uri="{FF2B5EF4-FFF2-40B4-BE49-F238E27FC236}">
                  <a16:creationId xmlns:a16="http://schemas.microsoft.com/office/drawing/2014/main" id="{1D8DD1CC-96F3-4443-96B3-22A7B2B9EE0E}"/>
                </a:ext>
              </a:extLst>
            </p:cNvPr>
            <p:cNvSpPr/>
            <p:nvPr/>
          </p:nvSpPr>
          <p:spPr>
            <a:xfrm rot="16199987" flipV="1">
              <a:off x="4998828" y="3299452"/>
              <a:ext cx="3836877" cy="17565"/>
            </a:xfrm>
            <a:custGeom>
              <a:avLst/>
              <a:gdLst>
                <a:gd name="f0" fmla="val 10800000"/>
                <a:gd name="f1" fmla="val 5400000"/>
                <a:gd name="f2" fmla="val 180"/>
                <a:gd name="f3" fmla="val w"/>
                <a:gd name="f4" fmla="val h"/>
                <a:gd name="f5" fmla="val 0"/>
                <a:gd name="f6" fmla="val 1219"/>
                <a:gd name="f7" fmla="val 5"/>
                <a:gd name="f8" fmla="val 2"/>
                <a:gd name="f9" fmla="val 101"/>
                <a:gd name="f10" fmla="val 1"/>
                <a:gd name="f11" fmla="val 203"/>
                <a:gd name="f12" fmla="val 304"/>
                <a:gd name="f13" fmla="val 355"/>
                <a:gd name="f14" fmla="val 406"/>
                <a:gd name="f15" fmla="val 457"/>
                <a:gd name="f16" fmla="val 508"/>
                <a:gd name="f17" fmla="val 559"/>
                <a:gd name="f18" fmla="val 609"/>
                <a:gd name="f19" fmla="val 711"/>
                <a:gd name="f20" fmla="val 813"/>
                <a:gd name="f21" fmla="val 914"/>
                <a:gd name="f22" fmla="val 965"/>
                <a:gd name="f23" fmla="val 1016"/>
                <a:gd name="f24" fmla="val 1067"/>
                <a:gd name="f25" fmla="val 1117"/>
                <a:gd name="f26" fmla="val 1168"/>
                <a:gd name="f27" fmla="val 3"/>
                <a:gd name="f28" fmla="val 4"/>
                <a:gd name="f29" fmla="+- 0 0 -90"/>
                <a:gd name="f30" fmla="*/ f3 1 1219"/>
                <a:gd name="f31" fmla="*/ f4 1 5"/>
                <a:gd name="f32" fmla="+- f7 0 f5"/>
                <a:gd name="f33" fmla="+- f6 0 f5"/>
                <a:gd name="f34" fmla="*/ f29 f0 1"/>
                <a:gd name="f35" fmla="*/ f32 1 5"/>
                <a:gd name="f36" fmla="*/ f33 1 1219"/>
                <a:gd name="f37" fmla="*/ 0 f33 1"/>
                <a:gd name="f38" fmla="*/ 2 f32 1"/>
                <a:gd name="f39" fmla="*/ 304 f33 1"/>
                <a:gd name="f40" fmla="*/ 1 f32 1"/>
                <a:gd name="f41" fmla="*/ 457 f33 1"/>
                <a:gd name="f42" fmla="*/ 609 f33 1"/>
                <a:gd name="f43" fmla="*/ 914 f33 1"/>
                <a:gd name="f44" fmla="*/ 0 f32 1"/>
                <a:gd name="f45" fmla="*/ 1067 f33 1"/>
                <a:gd name="f46" fmla="*/ 1219 f33 1"/>
                <a:gd name="f47" fmla="*/ 3 f32 1"/>
                <a:gd name="f48" fmla="*/ 4 f32 1"/>
                <a:gd name="f49" fmla="*/ f34 1 f2"/>
                <a:gd name="f50" fmla="*/ f37 1 1219"/>
                <a:gd name="f51" fmla="*/ f38 1 5"/>
                <a:gd name="f52" fmla="*/ f39 1 1219"/>
                <a:gd name="f53" fmla="*/ f40 1 5"/>
                <a:gd name="f54" fmla="*/ f41 1 1219"/>
                <a:gd name="f55" fmla="*/ f42 1 1219"/>
                <a:gd name="f56" fmla="*/ f43 1 1219"/>
                <a:gd name="f57" fmla="*/ f44 1 5"/>
                <a:gd name="f58" fmla="*/ f45 1 1219"/>
                <a:gd name="f59" fmla="*/ f46 1 1219"/>
                <a:gd name="f60" fmla="*/ f47 1 5"/>
                <a:gd name="f61" fmla="*/ f48 1 5"/>
                <a:gd name="f62" fmla="*/ 0 1 f36"/>
                <a:gd name="f63" fmla="*/ f6 1 f36"/>
                <a:gd name="f64" fmla="*/ 0 1 f35"/>
                <a:gd name="f65" fmla="*/ f7 1 f35"/>
                <a:gd name="f66" fmla="+- f49 0 f1"/>
                <a:gd name="f67" fmla="*/ f50 1 f36"/>
                <a:gd name="f68" fmla="*/ f51 1 f35"/>
                <a:gd name="f69" fmla="*/ f52 1 f36"/>
                <a:gd name="f70" fmla="*/ f53 1 f35"/>
                <a:gd name="f71" fmla="*/ f54 1 f36"/>
                <a:gd name="f72" fmla="*/ f55 1 f36"/>
                <a:gd name="f73" fmla="*/ f56 1 f36"/>
                <a:gd name="f74" fmla="*/ f57 1 f35"/>
                <a:gd name="f75" fmla="*/ f58 1 f36"/>
                <a:gd name="f76" fmla="*/ f59 1 f36"/>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0 1"/>
                <a:gd name="f88" fmla="*/ f72 f30 1"/>
                <a:gd name="f89" fmla="*/ f73 f30 1"/>
                <a:gd name="f90" fmla="*/ f74 f31 1"/>
                <a:gd name="f91" fmla="*/ f75 f30 1"/>
                <a:gd name="f92" fmla="*/ f76 f30 1"/>
                <a:gd name="f93" fmla="*/ f77 f31 1"/>
                <a:gd name="f94" fmla="*/ f78 f31 1"/>
              </a:gdLst>
              <a:ahLst/>
              <a:cxnLst>
                <a:cxn ang="3cd4">
                  <a:pos x="hc" y="t"/>
                </a:cxn>
                <a:cxn ang="0">
                  <a:pos x="r" y="vc"/>
                </a:cxn>
                <a:cxn ang="cd4">
                  <a:pos x="hc" y="b"/>
                </a:cxn>
                <a:cxn ang="cd2">
                  <a:pos x="l" y="vc"/>
                </a:cxn>
                <a:cxn ang="f66">
                  <a:pos x="f83" y="f84"/>
                </a:cxn>
                <a:cxn ang="f66">
                  <a:pos x="f85" y="f86"/>
                </a:cxn>
                <a:cxn ang="f66">
                  <a:pos x="f87" y="f84"/>
                </a:cxn>
                <a:cxn ang="f66">
                  <a:pos x="f88" y="f86"/>
                </a:cxn>
                <a:cxn ang="f66">
                  <a:pos x="f89" y="f90"/>
                </a:cxn>
                <a:cxn ang="f66">
                  <a:pos x="f91" y="f86"/>
                </a:cxn>
                <a:cxn ang="f66">
                  <a:pos x="f92" y="f84"/>
                </a:cxn>
                <a:cxn ang="f66">
                  <a:pos x="f92" y="f93"/>
                </a:cxn>
                <a:cxn ang="f66">
                  <a:pos x="f91" y="f94"/>
                </a:cxn>
                <a:cxn ang="f66">
                  <a:pos x="f89" y="f94"/>
                </a:cxn>
                <a:cxn ang="f66">
                  <a:pos x="f88" y="f93"/>
                </a:cxn>
                <a:cxn ang="f66">
                  <a:pos x="f87" y="f93"/>
                </a:cxn>
                <a:cxn ang="f66">
                  <a:pos x="f85" y="f94"/>
                </a:cxn>
                <a:cxn ang="f66">
                  <a:pos x="f83" y="f93"/>
                </a:cxn>
                <a:cxn ang="f66">
                  <a:pos x="f83" y="f84"/>
                </a:cxn>
              </a:cxnLst>
              <a:rect l="f79" t="f82" r="f80" b="f81"/>
              <a:pathLst>
                <a:path w="1219" h="5">
                  <a:moveTo>
                    <a:pt x="f5" y="f8"/>
                  </a:moveTo>
                  <a:cubicBezTo>
                    <a:pt x="f9" y="f10"/>
                    <a:pt x="f11" y="f5"/>
                    <a:pt x="f12" y="f10"/>
                  </a:cubicBezTo>
                  <a:cubicBezTo>
                    <a:pt x="f13" y="f10"/>
                    <a:pt x="f14" y="f8"/>
                    <a:pt x="f15" y="f8"/>
                  </a:cubicBezTo>
                  <a:cubicBezTo>
                    <a:pt x="f16" y="f8"/>
                    <a:pt x="f17" y="f10"/>
                    <a:pt x="f18" y="f10"/>
                  </a:cubicBezTo>
                  <a:cubicBezTo>
                    <a:pt x="f19" y="f10"/>
                    <a:pt x="f20" y="f5"/>
                    <a:pt x="f21" y="f5"/>
                  </a:cubicBezTo>
                  <a:cubicBezTo>
                    <a:pt x="f22" y="f5"/>
                    <a:pt x="f23" y="f10"/>
                    <a:pt x="f24" y="f10"/>
                  </a:cubicBezTo>
                  <a:cubicBezTo>
                    <a:pt x="f25" y="f10"/>
                    <a:pt x="f26" y="f10"/>
                    <a:pt x="f6" y="f8"/>
                  </a:cubicBezTo>
                  <a:cubicBezTo>
                    <a:pt x="f6" y="f27"/>
                    <a:pt x="f6" y="f27"/>
                    <a:pt x="f6" y="f27"/>
                  </a:cubicBezTo>
                  <a:cubicBezTo>
                    <a:pt x="f26" y="f27"/>
                    <a:pt x="f25" y="f28"/>
                    <a:pt x="f24" y="f28"/>
                  </a:cubicBezTo>
                  <a:cubicBezTo>
                    <a:pt x="f23" y="f28"/>
                    <a:pt x="f22" y="f28"/>
                    <a:pt x="f21" y="f28"/>
                  </a:cubicBezTo>
                  <a:cubicBezTo>
                    <a:pt x="f20" y="f7"/>
                    <a:pt x="f19" y="f28"/>
                    <a:pt x="f18" y="f27"/>
                  </a:cubicBezTo>
                  <a:cubicBezTo>
                    <a:pt x="f17" y="f27"/>
                    <a:pt x="f16" y="f27"/>
                    <a:pt x="f15" y="f27"/>
                  </a:cubicBezTo>
                  <a:cubicBezTo>
                    <a:pt x="f14" y="f27"/>
                    <a:pt x="f13" y="f28"/>
                    <a:pt x="f12" y="f28"/>
                  </a:cubicBezTo>
                  <a:cubicBezTo>
                    <a:pt x="f11" y="f28"/>
                    <a:pt x="f9" y="f28"/>
                    <a:pt x="f5" y="f27"/>
                  </a:cubicBezTo>
                  <a:lnTo>
                    <a:pt x="f5" y="f8"/>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nvGrpSpPr>
            <p:cNvPr id="6" name="Group 10">
              <a:extLst>
                <a:ext uri="{FF2B5EF4-FFF2-40B4-BE49-F238E27FC236}">
                  <a16:creationId xmlns:a16="http://schemas.microsoft.com/office/drawing/2014/main" id="{196244D9-D428-421C-9C15-F3F2395CC516}"/>
                </a:ext>
              </a:extLst>
            </p:cNvPr>
            <p:cNvGrpSpPr/>
            <p:nvPr/>
          </p:nvGrpSpPr>
          <p:grpSpPr>
            <a:xfrm>
              <a:off x="1247304" y="859079"/>
              <a:ext cx="5129144" cy="4880509"/>
              <a:chOff x="1247304" y="859079"/>
              <a:chExt cx="5129144" cy="4880509"/>
            </a:xfrm>
          </p:grpSpPr>
          <p:sp>
            <p:nvSpPr>
              <p:cNvPr id="7" name="Freeform 41">
                <a:extLst>
                  <a:ext uri="{FF2B5EF4-FFF2-40B4-BE49-F238E27FC236}">
                    <a16:creationId xmlns:a16="http://schemas.microsoft.com/office/drawing/2014/main" id="{7CA72945-3C24-4BC6-B507-780805873095}"/>
                  </a:ext>
                </a:extLst>
              </p:cNvPr>
              <p:cNvSpPr/>
              <p:nvPr/>
            </p:nvSpPr>
            <p:spPr>
              <a:xfrm rot="16199987" flipV="1">
                <a:off x="3804105" y="3167244"/>
                <a:ext cx="15544" cy="5129143"/>
              </a:xfrm>
              <a:custGeom>
                <a:avLst/>
                <a:gdLst>
                  <a:gd name="f0" fmla="val 10800000"/>
                  <a:gd name="f1" fmla="val 5400000"/>
                  <a:gd name="f2" fmla="val 180"/>
                  <a:gd name="f3" fmla="val w"/>
                  <a:gd name="f4" fmla="val h"/>
                  <a:gd name="f5" fmla="val 0"/>
                  <a:gd name="f6" fmla="val 5"/>
                  <a:gd name="f7" fmla="val 868"/>
                  <a:gd name="f8" fmla="val 3"/>
                  <a:gd name="f9" fmla="val 4"/>
                  <a:gd name="f10" fmla="val 73"/>
                  <a:gd name="f11" fmla="val 145"/>
                  <a:gd name="f12" fmla="val 217"/>
                  <a:gd name="f13" fmla="val 253"/>
                  <a:gd name="f14" fmla="val 290"/>
                  <a:gd name="f15" fmla="val 326"/>
                  <a:gd name="f16" fmla="val 362"/>
                  <a:gd name="f17" fmla="val 398"/>
                  <a:gd name="f18" fmla="val 434"/>
                  <a:gd name="f19" fmla="val 507"/>
                  <a:gd name="f20" fmla="val 579"/>
                  <a:gd name="f21" fmla="val 651"/>
                  <a:gd name="f22" fmla="val 687"/>
                  <a:gd name="f23" fmla="val 724"/>
                  <a:gd name="f24" fmla="val 760"/>
                  <a:gd name="f25" fmla="val 796"/>
                  <a:gd name="f26" fmla="val 832"/>
                  <a:gd name="f27" fmla="val 2"/>
                  <a:gd name="f28" fmla="val 1"/>
                  <a:gd name="f29" fmla="+- 0 0 -90"/>
                  <a:gd name="f30" fmla="*/ f3 1 5"/>
                  <a:gd name="f31" fmla="*/ f4 1 868"/>
                  <a:gd name="f32" fmla="+- f7 0 f5"/>
                  <a:gd name="f33" fmla="+- f6 0 f5"/>
                  <a:gd name="f34" fmla="*/ f29 f0 1"/>
                  <a:gd name="f35" fmla="*/ f33 1 5"/>
                  <a:gd name="f36" fmla="*/ f32 1 868"/>
                  <a:gd name="f37" fmla="*/ 3 f33 1"/>
                  <a:gd name="f38" fmla="*/ 0 f32 1"/>
                  <a:gd name="f39" fmla="*/ 4 f33 1"/>
                  <a:gd name="f40" fmla="*/ 217 f32 1"/>
                  <a:gd name="f41" fmla="*/ 326 f32 1"/>
                  <a:gd name="f42" fmla="*/ 434 f32 1"/>
                  <a:gd name="f43" fmla="*/ 651 f32 1"/>
                  <a:gd name="f44" fmla="*/ 760 f32 1"/>
                  <a:gd name="f45" fmla="*/ 868 f32 1"/>
                  <a:gd name="f46" fmla="*/ 2 f33 1"/>
                  <a:gd name="f47" fmla="*/ 1 f33 1"/>
                  <a:gd name="f48" fmla="*/ 0 f33 1"/>
                  <a:gd name="f49" fmla="*/ f34 1 f2"/>
                  <a:gd name="f50" fmla="*/ f37 1 5"/>
                  <a:gd name="f51" fmla="*/ f38 1 868"/>
                  <a:gd name="f52" fmla="*/ f39 1 5"/>
                  <a:gd name="f53" fmla="*/ f40 1 868"/>
                  <a:gd name="f54" fmla="*/ f41 1 868"/>
                  <a:gd name="f55" fmla="*/ f42 1 868"/>
                  <a:gd name="f56" fmla="*/ f43 1 868"/>
                  <a:gd name="f57" fmla="*/ f44 1 868"/>
                  <a:gd name="f58" fmla="*/ f45 1 868"/>
                  <a:gd name="f59" fmla="*/ f46 1 5"/>
                  <a:gd name="f60" fmla="*/ f47 1 5"/>
                  <a:gd name="f61" fmla="*/ f48 1 5"/>
                  <a:gd name="f62" fmla="*/ 0 1 f35"/>
                  <a:gd name="f63" fmla="*/ f6 1 f35"/>
                  <a:gd name="f64" fmla="*/ 0 1 f36"/>
                  <a:gd name="f65" fmla="*/ f7 1 f36"/>
                  <a:gd name="f66" fmla="+- f49 0 f1"/>
                  <a:gd name="f67" fmla="*/ f50 1 f35"/>
                  <a:gd name="f68" fmla="*/ f51 1 f36"/>
                  <a:gd name="f69" fmla="*/ f52 1 f35"/>
                  <a:gd name="f70" fmla="*/ f53 1 f36"/>
                  <a:gd name="f71" fmla="*/ f54 1 f36"/>
                  <a:gd name="f72" fmla="*/ f55 1 f36"/>
                  <a:gd name="f73" fmla="*/ f56 1 f36"/>
                  <a:gd name="f74" fmla="*/ f57 1 f36"/>
                  <a:gd name="f75" fmla="*/ f58 1 f36"/>
                  <a:gd name="f76" fmla="*/ f59 1 f35"/>
                  <a:gd name="f77" fmla="*/ f60 1 f35"/>
                  <a:gd name="f78" fmla="*/ f61 1 f35"/>
                  <a:gd name="f79" fmla="*/ f62 f30 1"/>
                  <a:gd name="f80" fmla="*/ f63 f30 1"/>
                  <a:gd name="f81" fmla="*/ f65 f31 1"/>
                  <a:gd name="f82" fmla="*/ f64 f31 1"/>
                  <a:gd name="f83" fmla="*/ f67 f30 1"/>
                  <a:gd name="f84" fmla="*/ f68 f31 1"/>
                  <a:gd name="f85" fmla="*/ f69 f30 1"/>
                  <a:gd name="f86" fmla="*/ f70 f31 1"/>
                  <a:gd name="f87" fmla="*/ f71 f31 1"/>
                  <a:gd name="f88" fmla="*/ f72 f31 1"/>
                  <a:gd name="f89" fmla="*/ f73 f31 1"/>
                  <a:gd name="f90" fmla="*/ f74 f31 1"/>
                  <a:gd name="f91" fmla="*/ f75 f31 1"/>
                  <a:gd name="f92" fmla="*/ f76 f30 1"/>
                  <a:gd name="f93" fmla="*/ f77 f30 1"/>
                  <a:gd name="f94" fmla="*/ f78 f30 1"/>
                </a:gdLst>
                <a:ahLst/>
                <a:cxnLst>
                  <a:cxn ang="3cd4">
                    <a:pos x="hc" y="t"/>
                  </a:cxn>
                  <a:cxn ang="0">
                    <a:pos x="r" y="vc"/>
                  </a:cxn>
                  <a:cxn ang="cd4">
                    <a:pos x="hc" y="b"/>
                  </a:cxn>
                  <a:cxn ang="cd2">
                    <a:pos x="l" y="vc"/>
                  </a:cxn>
                  <a:cxn ang="f66">
                    <a:pos x="f83" y="f84"/>
                  </a:cxn>
                  <a:cxn ang="f66">
                    <a:pos x="f85" y="f86"/>
                  </a:cxn>
                  <a:cxn ang="f66">
                    <a:pos x="f83" y="f87"/>
                  </a:cxn>
                  <a:cxn ang="f66">
                    <a:pos x="f85" y="f88"/>
                  </a:cxn>
                  <a:cxn ang="f66">
                    <a:pos x="f85" y="f89"/>
                  </a:cxn>
                  <a:cxn ang="f66">
                    <a:pos x="f85" y="f90"/>
                  </a:cxn>
                  <a:cxn ang="f66">
                    <a:pos x="f83" y="f91"/>
                  </a:cxn>
                  <a:cxn ang="f66">
                    <a:pos x="f92" y="f91"/>
                  </a:cxn>
                  <a:cxn ang="f66">
                    <a:pos x="f93" y="f90"/>
                  </a:cxn>
                  <a:cxn ang="f66">
                    <a:pos x="f94" y="f89"/>
                  </a:cxn>
                  <a:cxn ang="f66">
                    <a:pos x="f93" y="f88"/>
                  </a:cxn>
                  <a:cxn ang="f66">
                    <a:pos x="f92" y="f87"/>
                  </a:cxn>
                  <a:cxn ang="f66">
                    <a:pos x="f93" y="f86"/>
                  </a:cxn>
                  <a:cxn ang="f66">
                    <a:pos x="f92" y="f84"/>
                  </a:cxn>
                  <a:cxn ang="f66">
                    <a:pos x="f83" y="f84"/>
                  </a:cxn>
                </a:cxnLst>
                <a:rect l="f79" t="f82" r="f80" b="f81"/>
                <a:pathLst>
                  <a:path w="5" h="868">
                    <a:moveTo>
                      <a:pt x="f8" y="f5"/>
                    </a:moveTo>
                    <a:cubicBezTo>
                      <a:pt x="f9" y="f10"/>
                      <a:pt x="f9" y="f11"/>
                      <a:pt x="f9" y="f12"/>
                    </a:cubicBezTo>
                    <a:cubicBezTo>
                      <a:pt x="f9" y="f13"/>
                      <a:pt x="f8" y="f14"/>
                      <a:pt x="f8" y="f15"/>
                    </a:cubicBezTo>
                    <a:cubicBezTo>
                      <a:pt x="f8" y="f16"/>
                      <a:pt x="f8" y="f17"/>
                      <a:pt x="f9" y="f18"/>
                    </a:cubicBezTo>
                    <a:cubicBezTo>
                      <a:pt x="f9" y="f19"/>
                      <a:pt x="f6" y="f20"/>
                      <a:pt x="f9" y="f21"/>
                    </a:cubicBezTo>
                    <a:cubicBezTo>
                      <a:pt x="f6" y="f22"/>
                      <a:pt x="f9" y="f23"/>
                      <a:pt x="f9" y="f24"/>
                    </a:cubicBezTo>
                    <a:cubicBezTo>
                      <a:pt x="f9" y="f25"/>
                      <a:pt x="f8" y="f26"/>
                      <a:pt x="f8" y="f7"/>
                    </a:cubicBezTo>
                    <a:cubicBezTo>
                      <a:pt x="f27" y="f7"/>
                      <a:pt x="f27" y="f7"/>
                      <a:pt x="f27" y="f7"/>
                    </a:cubicBezTo>
                    <a:cubicBezTo>
                      <a:pt x="f27" y="f26"/>
                      <a:pt x="f28" y="f25"/>
                      <a:pt x="f28" y="f24"/>
                    </a:cubicBezTo>
                    <a:cubicBezTo>
                      <a:pt x="f28" y="f23"/>
                      <a:pt x="f5" y="f22"/>
                      <a:pt x="f5" y="f21"/>
                    </a:cubicBezTo>
                    <a:cubicBezTo>
                      <a:pt x="f5" y="f20"/>
                      <a:pt x="f28" y="f19"/>
                      <a:pt x="f28" y="f18"/>
                    </a:cubicBezTo>
                    <a:cubicBezTo>
                      <a:pt x="f27" y="f17"/>
                      <a:pt x="f27" y="f16"/>
                      <a:pt x="f27" y="f15"/>
                    </a:cubicBezTo>
                    <a:cubicBezTo>
                      <a:pt x="f27" y="f14"/>
                      <a:pt x="f28" y="f13"/>
                      <a:pt x="f28" y="f12"/>
                    </a:cubicBezTo>
                    <a:cubicBezTo>
                      <a:pt x="f5" y="f11"/>
                      <a:pt x="f28" y="f10"/>
                      <a:pt x="f27" y="f5"/>
                    </a:cubicBezTo>
                    <a:lnTo>
                      <a:pt x="f8" y="f5"/>
                    </a:ln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8" name="Freeform 44">
                <a:extLst>
                  <a:ext uri="{FF2B5EF4-FFF2-40B4-BE49-F238E27FC236}">
                    <a16:creationId xmlns:a16="http://schemas.microsoft.com/office/drawing/2014/main" id="{8065D688-5EB8-4168-B449-5196FC3CA9BF}"/>
                  </a:ext>
                </a:extLst>
              </p:cNvPr>
              <p:cNvSpPr/>
              <p:nvPr/>
            </p:nvSpPr>
            <p:spPr>
              <a:xfrm rot="16199987" flipV="1">
                <a:off x="3761429" y="-1655046"/>
                <a:ext cx="13322" cy="5041571"/>
              </a:xfrm>
              <a:custGeom>
                <a:avLst/>
                <a:gdLst>
                  <a:gd name="f0" fmla="val 10800000"/>
                  <a:gd name="f1" fmla="val 5400000"/>
                  <a:gd name="f2" fmla="val 180"/>
                  <a:gd name="f3" fmla="val w"/>
                  <a:gd name="f4" fmla="val h"/>
                  <a:gd name="f5" fmla="val 0"/>
                  <a:gd name="f6" fmla="val 4"/>
                  <a:gd name="f7" fmla="val 853"/>
                  <a:gd name="f8" fmla="val 2"/>
                  <a:gd name="f9" fmla="val 782"/>
                  <a:gd name="f10" fmla="val 711"/>
                  <a:gd name="f11" fmla="val 640"/>
                  <a:gd name="f12" fmla="val 604"/>
                  <a:gd name="f13" fmla="val 1"/>
                  <a:gd name="f14" fmla="val 569"/>
                  <a:gd name="f15" fmla="val 533"/>
                  <a:gd name="f16" fmla="val 498"/>
                  <a:gd name="f17" fmla="val 462"/>
                  <a:gd name="f18" fmla="val 427"/>
                  <a:gd name="f19" fmla="val 356"/>
                  <a:gd name="f20" fmla="val 284"/>
                  <a:gd name="f21" fmla="val 213"/>
                  <a:gd name="f22" fmla="val 178"/>
                  <a:gd name="f23" fmla="val 142"/>
                  <a:gd name="f24" fmla="val 107"/>
                  <a:gd name="f25" fmla="val 71"/>
                  <a:gd name="f26" fmla="val 36"/>
                  <a:gd name="f27" fmla="val 3"/>
                  <a:gd name="f28" fmla="+- 0 0 -90"/>
                  <a:gd name="f29" fmla="*/ f3 1 4"/>
                  <a:gd name="f30" fmla="*/ f4 1 853"/>
                  <a:gd name="f31" fmla="+- f7 0 f5"/>
                  <a:gd name="f32" fmla="+- f6 0 f5"/>
                  <a:gd name="f33" fmla="*/ f28 f0 1"/>
                  <a:gd name="f34" fmla="*/ f32 1 4"/>
                  <a:gd name="f35" fmla="*/ f31 1 853"/>
                  <a:gd name="f36" fmla="*/ 2 f32 1"/>
                  <a:gd name="f37" fmla="*/ 853 f31 1"/>
                  <a:gd name="f38" fmla="*/ 0 f32 1"/>
                  <a:gd name="f39" fmla="*/ 640 f31 1"/>
                  <a:gd name="f40" fmla="*/ 1 f32 1"/>
                  <a:gd name="f41" fmla="*/ 533 f31 1"/>
                  <a:gd name="f42" fmla="*/ 427 f31 1"/>
                  <a:gd name="f43" fmla="*/ 213 f31 1"/>
                  <a:gd name="f44" fmla="*/ 107 f31 1"/>
                  <a:gd name="f45" fmla="*/ 0 f31 1"/>
                  <a:gd name="f46" fmla="*/ 3 f32 1"/>
                  <a:gd name="f47" fmla="*/ 4 f32 1"/>
                  <a:gd name="f48" fmla="*/ f33 1 f2"/>
                  <a:gd name="f49" fmla="*/ f36 1 4"/>
                  <a:gd name="f50" fmla="*/ f37 1 853"/>
                  <a:gd name="f51" fmla="*/ f38 1 4"/>
                  <a:gd name="f52" fmla="*/ f39 1 853"/>
                  <a:gd name="f53" fmla="*/ f40 1 4"/>
                  <a:gd name="f54" fmla="*/ f41 1 853"/>
                  <a:gd name="f55" fmla="*/ f42 1 853"/>
                  <a:gd name="f56" fmla="*/ f43 1 853"/>
                  <a:gd name="f57" fmla="*/ f44 1 853"/>
                  <a:gd name="f58" fmla="*/ f45 1 853"/>
                  <a:gd name="f59" fmla="*/ f46 1 4"/>
                  <a:gd name="f60" fmla="*/ f47 1 4"/>
                  <a:gd name="f61" fmla="*/ 0 1 f34"/>
                  <a:gd name="f62" fmla="*/ f6 1 f34"/>
                  <a:gd name="f63" fmla="*/ 0 1 f35"/>
                  <a:gd name="f64" fmla="*/ f7 1 f35"/>
                  <a:gd name="f65" fmla="+- f48 0 f1"/>
                  <a:gd name="f66" fmla="*/ f49 1 f34"/>
                  <a:gd name="f67" fmla="*/ f50 1 f35"/>
                  <a:gd name="f68" fmla="*/ f51 1 f34"/>
                  <a:gd name="f69" fmla="*/ f52 1 f35"/>
                  <a:gd name="f70" fmla="*/ f53 1 f34"/>
                  <a:gd name="f71" fmla="*/ f54 1 f35"/>
                  <a:gd name="f72" fmla="*/ f55 1 f35"/>
                  <a:gd name="f73" fmla="*/ f56 1 f35"/>
                  <a:gd name="f74" fmla="*/ f57 1 f35"/>
                  <a:gd name="f75" fmla="*/ f58 1 f35"/>
                  <a:gd name="f76" fmla="*/ f59 1 f34"/>
                  <a:gd name="f77" fmla="*/ f60 1 f34"/>
                  <a:gd name="f78" fmla="*/ f61 f29 1"/>
                  <a:gd name="f79" fmla="*/ f62 f29 1"/>
                  <a:gd name="f80" fmla="*/ f64 f30 1"/>
                  <a:gd name="f81" fmla="*/ f63 f30 1"/>
                  <a:gd name="f82" fmla="*/ f66 f29 1"/>
                  <a:gd name="f83" fmla="*/ f67 f30 1"/>
                  <a:gd name="f84" fmla="*/ f68 f29 1"/>
                  <a:gd name="f85" fmla="*/ f69 f30 1"/>
                  <a:gd name="f86" fmla="*/ f70 f29 1"/>
                  <a:gd name="f87" fmla="*/ f71 f30 1"/>
                  <a:gd name="f88" fmla="*/ f72 f30 1"/>
                  <a:gd name="f89" fmla="*/ f73 f30 1"/>
                  <a:gd name="f90" fmla="*/ f74 f30 1"/>
                  <a:gd name="f91" fmla="*/ f75 f30 1"/>
                  <a:gd name="f92" fmla="*/ f76 f29 1"/>
                  <a:gd name="f93" fmla="*/ f77 f29 1"/>
                </a:gdLst>
                <a:ahLst/>
                <a:cxnLst>
                  <a:cxn ang="3cd4">
                    <a:pos x="hc" y="t"/>
                  </a:cxn>
                  <a:cxn ang="0">
                    <a:pos x="r" y="vc"/>
                  </a:cxn>
                  <a:cxn ang="cd4">
                    <a:pos x="hc" y="b"/>
                  </a:cxn>
                  <a:cxn ang="cd2">
                    <a:pos x="l" y="vc"/>
                  </a:cxn>
                  <a:cxn ang="f65">
                    <a:pos x="f82" y="f83"/>
                  </a:cxn>
                  <a:cxn ang="f65">
                    <a:pos x="f84" y="f85"/>
                  </a:cxn>
                  <a:cxn ang="f65">
                    <a:pos x="f86" y="f87"/>
                  </a:cxn>
                  <a:cxn ang="f65">
                    <a:pos x="f86" y="f88"/>
                  </a:cxn>
                  <a:cxn ang="f65">
                    <a:pos x="f84" y="f89"/>
                  </a:cxn>
                  <a:cxn ang="f65">
                    <a:pos x="f84" y="f90"/>
                  </a:cxn>
                  <a:cxn ang="f65">
                    <a:pos x="f82" y="f91"/>
                  </a:cxn>
                  <a:cxn ang="f65">
                    <a:pos x="f82" y="f91"/>
                  </a:cxn>
                  <a:cxn ang="f65">
                    <a:pos x="f92" y="f90"/>
                  </a:cxn>
                  <a:cxn ang="f65">
                    <a:pos x="f93" y="f89"/>
                  </a:cxn>
                  <a:cxn ang="f65">
                    <a:pos x="f92" y="f88"/>
                  </a:cxn>
                  <a:cxn ang="f65">
                    <a:pos x="f82" y="f87"/>
                  </a:cxn>
                  <a:cxn ang="f65">
                    <a:pos x="f92" y="f85"/>
                  </a:cxn>
                  <a:cxn ang="f65">
                    <a:pos x="f82" y="f83"/>
                  </a:cxn>
                </a:cxnLst>
                <a:rect l="f78" t="f81" r="f79" b="f80"/>
                <a:pathLst>
                  <a:path w="4" h="853">
                    <a:moveTo>
                      <a:pt x="f8" y="f7"/>
                    </a:moveTo>
                    <a:cubicBezTo>
                      <a:pt x="f5" y="f9"/>
                      <a:pt x="f5" y="f10"/>
                      <a:pt x="f5" y="f11"/>
                    </a:cubicBezTo>
                    <a:cubicBezTo>
                      <a:pt x="f5" y="f12"/>
                      <a:pt x="f13" y="f14"/>
                      <a:pt x="f13" y="f15"/>
                    </a:cubicBezTo>
                    <a:cubicBezTo>
                      <a:pt x="f13" y="f16"/>
                      <a:pt x="f13" y="f17"/>
                      <a:pt x="f13" y="f18"/>
                    </a:cubicBezTo>
                    <a:cubicBezTo>
                      <a:pt x="f5" y="f19"/>
                      <a:pt x="f5" y="f20"/>
                      <a:pt x="f5" y="f21"/>
                    </a:cubicBezTo>
                    <a:cubicBezTo>
                      <a:pt x="f5" y="f22"/>
                      <a:pt x="f5" y="f23"/>
                      <a:pt x="f5" y="f24"/>
                    </a:cubicBezTo>
                    <a:cubicBezTo>
                      <a:pt x="f13" y="f25"/>
                      <a:pt x="f13" y="f26"/>
                      <a:pt x="f8" y="f5"/>
                    </a:cubicBezTo>
                    <a:cubicBezTo>
                      <a:pt x="f8" y="f5"/>
                      <a:pt x="f8" y="f5"/>
                      <a:pt x="f8" y="f5"/>
                    </a:cubicBezTo>
                    <a:cubicBezTo>
                      <a:pt x="f27" y="f26"/>
                      <a:pt x="f27" y="f25"/>
                      <a:pt x="f27" y="f24"/>
                    </a:cubicBezTo>
                    <a:cubicBezTo>
                      <a:pt x="f6" y="f23"/>
                      <a:pt x="f6" y="f22"/>
                      <a:pt x="f6" y="f21"/>
                    </a:cubicBezTo>
                    <a:cubicBezTo>
                      <a:pt x="f6" y="f20"/>
                      <a:pt x="f27" y="f19"/>
                      <a:pt x="f27" y="f18"/>
                    </a:cubicBezTo>
                    <a:cubicBezTo>
                      <a:pt x="f27" y="f17"/>
                      <a:pt x="f8" y="f16"/>
                      <a:pt x="f8" y="f15"/>
                    </a:cubicBezTo>
                    <a:cubicBezTo>
                      <a:pt x="f27" y="f14"/>
                      <a:pt x="f27" y="f12"/>
                      <a:pt x="f27" y="f11"/>
                    </a:cubicBezTo>
                    <a:cubicBezTo>
                      <a:pt x="f6" y="f10"/>
                      <a:pt x="f27" y="f9"/>
                      <a:pt x="f8" y="f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9" name="Freeform 45">
              <a:extLst>
                <a:ext uri="{FF2B5EF4-FFF2-40B4-BE49-F238E27FC236}">
                  <a16:creationId xmlns:a16="http://schemas.microsoft.com/office/drawing/2014/main" id="{7492529F-7388-47E4-BA4F-EF99FADA3B93}"/>
                </a:ext>
              </a:extLst>
            </p:cNvPr>
            <p:cNvSpPr/>
            <p:nvPr/>
          </p:nvSpPr>
          <p:spPr>
            <a:xfrm rot="16199987" flipV="1">
              <a:off x="619104" y="5323014"/>
              <a:ext cx="477389" cy="524499"/>
            </a:xfrm>
            <a:custGeom>
              <a:avLst/>
              <a:gdLst>
                <a:gd name="f0" fmla="val 10800000"/>
                <a:gd name="f1" fmla="val 5400000"/>
                <a:gd name="f2" fmla="val 180"/>
                <a:gd name="f3" fmla="val w"/>
                <a:gd name="f4" fmla="val h"/>
                <a:gd name="f5" fmla="val 0"/>
                <a:gd name="f6" fmla="val 152"/>
                <a:gd name="f7" fmla="val 148"/>
                <a:gd name="f8" fmla="val 127"/>
                <a:gd name="f9" fmla="val 122"/>
                <a:gd name="f10" fmla="val 115"/>
                <a:gd name="f11" fmla="val 118"/>
                <a:gd name="f12" fmla="val 99"/>
                <a:gd name="f13" fmla="val 137"/>
                <a:gd name="f14" fmla="val 84"/>
                <a:gd name="f15" fmla="val 134"/>
                <a:gd name="f16" fmla="val 92"/>
                <a:gd name="f17" fmla="val 142"/>
                <a:gd name="f18" fmla="val 106"/>
                <a:gd name="f19" fmla="val 130"/>
                <a:gd name="f20" fmla="val 112"/>
                <a:gd name="f21" fmla="val 131"/>
                <a:gd name="f22" fmla="val 95"/>
                <a:gd name="f23" fmla="val 147"/>
                <a:gd name="f24" fmla="val 66"/>
                <a:gd name="f25" fmla="val 48"/>
                <a:gd name="f26" fmla="val 19"/>
                <a:gd name="f27" fmla="val 1"/>
                <a:gd name="f28" fmla="val 123"/>
                <a:gd name="f29" fmla="val 4"/>
                <a:gd name="f30" fmla="val 6"/>
                <a:gd name="f31" fmla="val 82"/>
                <a:gd name="f32" fmla="val 74"/>
                <a:gd name="f33" fmla="val 20"/>
                <a:gd name="f34" fmla="val 61"/>
                <a:gd name="f35" fmla="val 23"/>
                <a:gd name="f36" fmla="val 58"/>
                <a:gd name="f37" fmla="val 22"/>
                <a:gd name="f38" fmla="val 60"/>
                <a:gd name="f39" fmla="val 26"/>
                <a:gd name="f40" fmla="val 25"/>
                <a:gd name="f41" fmla="val 45"/>
                <a:gd name="f42" fmla="val 33"/>
                <a:gd name="f43" fmla="val 34"/>
                <a:gd name="f44" fmla="val 31"/>
                <a:gd name="f45" fmla="val 30"/>
                <a:gd name="f46" fmla="val 12"/>
                <a:gd name="f47" fmla="val 8"/>
                <a:gd name="f48" fmla="val 36"/>
                <a:gd name="f49" fmla="val 7"/>
                <a:gd name="f50" fmla="val 41"/>
                <a:gd name="f51" fmla="val 57"/>
                <a:gd name="f52" fmla="val 40"/>
                <a:gd name="f53" fmla="val 59"/>
                <a:gd name="f54" fmla="val 63"/>
                <a:gd name="f55" fmla="val 43"/>
                <a:gd name="f56" fmla="val 69"/>
                <a:gd name="f57" fmla="val 75"/>
                <a:gd name="f58" fmla="val 80"/>
                <a:gd name="f59" fmla="val 27"/>
                <a:gd name="f60" fmla="val 79"/>
                <a:gd name="f61" fmla="val 67"/>
                <a:gd name="f62" fmla="val 88"/>
                <a:gd name="f63" fmla="val 14"/>
                <a:gd name="f64" fmla="val 64"/>
                <a:gd name="f65" fmla="val 132"/>
                <a:gd name="f66" fmla="val 54"/>
                <a:gd name="f67" fmla="val 73"/>
                <a:gd name="f68" fmla="val 97"/>
                <a:gd name="f69" fmla="val 86"/>
                <a:gd name="f70" fmla="val 81"/>
                <a:gd name="f71" fmla="val 126"/>
                <a:gd name="f72" fmla="val 77"/>
                <a:gd name="f73" fmla="val 101"/>
                <a:gd name="f74" fmla="val 133"/>
                <a:gd name="f75" fmla="val 102"/>
                <a:gd name="f76" fmla="val 129"/>
                <a:gd name="f77" fmla="val 143"/>
                <a:gd name="f78" fmla="val 117"/>
                <a:gd name="f79" fmla="val 124"/>
                <a:gd name="f80" fmla="val 114"/>
                <a:gd name="f81" fmla="val 116"/>
                <a:gd name="f82" fmla="val 128"/>
                <a:gd name="f83" fmla="val 91"/>
                <a:gd name="f84" fmla="val 78"/>
                <a:gd name="f85" fmla="val 98"/>
                <a:gd name="f86" fmla="val 68"/>
                <a:gd name="f87" fmla="val 119"/>
                <a:gd name="f88" fmla="val 125"/>
                <a:gd name="f89" fmla="val 9"/>
                <a:gd name="f90" fmla="val 121"/>
                <a:gd name="f91" fmla="val 28"/>
                <a:gd name="f92" fmla="val 56"/>
                <a:gd name="f93" fmla="val 135"/>
                <a:gd name="f94" fmla="val 145"/>
                <a:gd name="f95" fmla="val 13"/>
                <a:gd name="f96" fmla="val 37"/>
                <a:gd name="f97" fmla="val 38"/>
                <a:gd name="f98" fmla="val 72"/>
                <a:gd name="f99" fmla="val 42"/>
                <a:gd name="f100" fmla="val 49"/>
                <a:gd name="f101" fmla="val 70"/>
                <a:gd name="f102" fmla="+- 0 0 -90"/>
                <a:gd name="f103" fmla="*/ f3 1 152"/>
                <a:gd name="f104" fmla="*/ f4 1 148"/>
                <a:gd name="f105" fmla="+- f7 0 f5"/>
                <a:gd name="f106" fmla="+- f6 0 f5"/>
                <a:gd name="f107" fmla="*/ f102 f0 1"/>
                <a:gd name="f108" fmla="*/ f106 1 152"/>
                <a:gd name="f109" fmla="*/ f105 1 148"/>
                <a:gd name="f110" fmla="*/ 127 f106 1"/>
                <a:gd name="f111" fmla="*/ 122 f105 1"/>
                <a:gd name="f112" fmla="*/ 84 f106 1"/>
                <a:gd name="f113" fmla="*/ 134 f105 1"/>
                <a:gd name="f114" fmla="*/ 112 f106 1"/>
                <a:gd name="f115" fmla="*/ 131 f105 1"/>
                <a:gd name="f116" fmla="*/ 48 f106 1"/>
                <a:gd name="f117" fmla="*/ 142 f105 1"/>
                <a:gd name="f118" fmla="*/ 4 f106 1"/>
                <a:gd name="f119" fmla="*/ 95 f105 1"/>
                <a:gd name="f120" fmla="*/ 20 f106 1"/>
                <a:gd name="f121" fmla="*/ 61 f105 1"/>
                <a:gd name="f122" fmla="*/ 26 f106 1"/>
                <a:gd name="f123" fmla="*/ 58 f105 1"/>
                <a:gd name="f124" fmla="*/ 31 f106 1"/>
                <a:gd name="f125" fmla="*/ 23 f105 1"/>
                <a:gd name="f126" fmla="*/ 19 f106 1"/>
                <a:gd name="f127" fmla="*/ 0 f105 1"/>
                <a:gd name="f128" fmla="*/ 33 f106 1"/>
                <a:gd name="f129" fmla="*/ 57 f105 1"/>
                <a:gd name="f130" fmla="*/ 41 f106 1"/>
                <a:gd name="f131" fmla="*/ 63 f105 1"/>
                <a:gd name="f132" fmla="*/ 36 f106 1"/>
                <a:gd name="f133" fmla="*/ 80 f105 1"/>
                <a:gd name="f134" fmla="*/ 67 f105 1"/>
                <a:gd name="f135" fmla="*/ 64 f106 1"/>
                <a:gd name="f136" fmla="*/ 132 f105 1"/>
                <a:gd name="f137" fmla="*/ 112 f105 1"/>
                <a:gd name="f138" fmla="*/ 77 f106 1"/>
                <a:gd name="f139" fmla="*/ 152 f106 1"/>
                <a:gd name="f140" fmla="*/ 129 f105 1"/>
                <a:gd name="f141" fmla="*/ 114 f106 1"/>
                <a:gd name="f142" fmla="*/ 74 f106 1"/>
                <a:gd name="f143" fmla="*/ 128 f105 1"/>
                <a:gd name="f144" fmla="*/ 68 f106 1"/>
                <a:gd name="f145" fmla="*/ 66 f106 1"/>
                <a:gd name="f146" fmla="*/ 117 f105 1"/>
                <a:gd name="f147" fmla="*/ 125 f105 1"/>
                <a:gd name="f148" fmla="*/ 73 f106 1"/>
                <a:gd name="f149" fmla="*/ 114 f105 1"/>
                <a:gd name="f150" fmla="*/ 9 f106 1"/>
                <a:gd name="f151" fmla="*/ 88 f105 1"/>
                <a:gd name="f152" fmla="*/ 56 f106 1"/>
                <a:gd name="f153" fmla="*/ 135 f105 1"/>
                <a:gd name="f154" fmla="*/ 37 f106 1"/>
                <a:gd name="f155" fmla="*/ 77 f105 1"/>
                <a:gd name="f156" fmla="*/ 30 f106 1"/>
                <a:gd name="f157" fmla="*/ 31 f105 1"/>
                <a:gd name="f158" fmla="*/ 74 f105 1"/>
                <a:gd name="f159" fmla="*/ f107 1 f2"/>
                <a:gd name="f160" fmla="*/ f110 1 152"/>
                <a:gd name="f161" fmla="*/ f111 1 148"/>
                <a:gd name="f162" fmla="*/ f112 1 152"/>
                <a:gd name="f163" fmla="*/ f113 1 148"/>
                <a:gd name="f164" fmla="*/ f114 1 152"/>
                <a:gd name="f165" fmla="*/ f115 1 148"/>
                <a:gd name="f166" fmla="*/ f116 1 152"/>
                <a:gd name="f167" fmla="*/ f117 1 148"/>
                <a:gd name="f168" fmla="*/ f118 1 152"/>
                <a:gd name="f169" fmla="*/ f119 1 148"/>
                <a:gd name="f170" fmla="*/ f120 1 152"/>
                <a:gd name="f171" fmla="*/ f121 1 148"/>
                <a:gd name="f172" fmla="*/ f122 1 152"/>
                <a:gd name="f173" fmla="*/ f123 1 148"/>
                <a:gd name="f174" fmla="*/ f124 1 152"/>
                <a:gd name="f175" fmla="*/ f125 1 148"/>
                <a:gd name="f176" fmla="*/ f126 1 152"/>
                <a:gd name="f177" fmla="*/ f127 1 148"/>
                <a:gd name="f178" fmla="*/ f128 1 152"/>
                <a:gd name="f179" fmla="*/ f129 1 148"/>
                <a:gd name="f180" fmla="*/ f130 1 152"/>
                <a:gd name="f181" fmla="*/ f131 1 148"/>
                <a:gd name="f182" fmla="*/ f132 1 152"/>
                <a:gd name="f183" fmla="*/ f133 1 148"/>
                <a:gd name="f184" fmla="*/ f134 1 148"/>
                <a:gd name="f185" fmla="*/ f135 1 152"/>
                <a:gd name="f186" fmla="*/ f136 1 148"/>
                <a:gd name="f187" fmla="*/ f137 1 148"/>
                <a:gd name="f188" fmla="*/ f138 1 152"/>
                <a:gd name="f189" fmla="*/ f139 1 152"/>
                <a:gd name="f190" fmla="*/ f140 1 148"/>
                <a:gd name="f191" fmla="*/ f141 1 152"/>
                <a:gd name="f192" fmla="*/ f142 1 152"/>
                <a:gd name="f193" fmla="*/ f143 1 148"/>
                <a:gd name="f194" fmla="*/ f144 1 152"/>
                <a:gd name="f195" fmla="*/ f145 1 152"/>
                <a:gd name="f196" fmla="*/ f146 1 148"/>
                <a:gd name="f197" fmla="*/ f147 1 148"/>
                <a:gd name="f198" fmla="*/ f148 1 152"/>
                <a:gd name="f199" fmla="*/ f149 1 148"/>
                <a:gd name="f200" fmla="*/ f150 1 152"/>
                <a:gd name="f201" fmla="*/ f151 1 148"/>
                <a:gd name="f202" fmla="*/ f152 1 152"/>
                <a:gd name="f203" fmla="*/ f153 1 148"/>
                <a:gd name="f204" fmla="*/ f154 1 152"/>
                <a:gd name="f205" fmla="*/ f155 1 148"/>
                <a:gd name="f206" fmla="*/ f156 1 152"/>
                <a:gd name="f207" fmla="*/ f157 1 148"/>
                <a:gd name="f208" fmla="*/ f158 1 148"/>
                <a:gd name="f209" fmla="*/ 0 1 f108"/>
                <a:gd name="f210" fmla="*/ f6 1 f108"/>
                <a:gd name="f211" fmla="*/ 0 1 f109"/>
                <a:gd name="f212" fmla="*/ f7 1 f109"/>
                <a:gd name="f213" fmla="+- f159 0 f1"/>
                <a:gd name="f214" fmla="*/ f160 1 f108"/>
                <a:gd name="f215" fmla="*/ f161 1 f109"/>
                <a:gd name="f216" fmla="*/ f162 1 f108"/>
                <a:gd name="f217" fmla="*/ f163 1 f109"/>
                <a:gd name="f218" fmla="*/ f164 1 f108"/>
                <a:gd name="f219" fmla="*/ f165 1 f109"/>
                <a:gd name="f220" fmla="*/ f166 1 f108"/>
                <a:gd name="f221" fmla="*/ f167 1 f109"/>
                <a:gd name="f222" fmla="*/ f168 1 f108"/>
                <a:gd name="f223" fmla="*/ f169 1 f109"/>
                <a:gd name="f224" fmla="*/ f170 1 f108"/>
                <a:gd name="f225" fmla="*/ f171 1 f109"/>
                <a:gd name="f226" fmla="*/ f172 1 f108"/>
                <a:gd name="f227" fmla="*/ f173 1 f109"/>
                <a:gd name="f228" fmla="*/ f174 1 f108"/>
                <a:gd name="f229" fmla="*/ f175 1 f109"/>
                <a:gd name="f230" fmla="*/ f176 1 f108"/>
                <a:gd name="f231" fmla="*/ f177 1 f109"/>
                <a:gd name="f232" fmla="*/ f178 1 f108"/>
                <a:gd name="f233" fmla="*/ f179 1 f109"/>
                <a:gd name="f234" fmla="*/ f180 1 f108"/>
                <a:gd name="f235" fmla="*/ f181 1 f109"/>
                <a:gd name="f236" fmla="*/ f182 1 f108"/>
                <a:gd name="f237" fmla="*/ f183 1 f109"/>
                <a:gd name="f238" fmla="*/ f184 1 f109"/>
                <a:gd name="f239" fmla="*/ f185 1 f108"/>
                <a:gd name="f240" fmla="*/ f186 1 f109"/>
                <a:gd name="f241" fmla="*/ f187 1 f109"/>
                <a:gd name="f242" fmla="*/ f188 1 f108"/>
                <a:gd name="f243" fmla="*/ f189 1 f108"/>
                <a:gd name="f244" fmla="*/ f190 1 f109"/>
                <a:gd name="f245" fmla="*/ f191 1 f108"/>
                <a:gd name="f246" fmla="*/ f192 1 f108"/>
                <a:gd name="f247" fmla="*/ f193 1 f109"/>
                <a:gd name="f248" fmla="*/ f194 1 f108"/>
                <a:gd name="f249" fmla="*/ f195 1 f108"/>
                <a:gd name="f250" fmla="*/ f196 1 f109"/>
                <a:gd name="f251" fmla="*/ f197 1 f109"/>
                <a:gd name="f252" fmla="*/ f198 1 f108"/>
                <a:gd name="f253" fmla="*/ f199 1 f109"/>
                <a:gd name="f254" fmla="*/ f200 1 f108"/>
                <a:gd name="f255" fmla="*/ f201 1 f109"/>
                <a:gd name="f256" fmla="*/ f202 1 f108"/>
                <a:gd name="f257" fmla="*/ f203 1 f109"/>
                <a:gd name="f258" fmla="*/ f204 1 f108"/>
                <a:gd name="f259" fmla="*/ f205 1 f109"/>
                <a:gd name="f260" fmla="*/ f206 1 f108"/>
                <a:gd name="f261" fmla="*/ f207 1 f109"/>
                <a:gd name="f262" fmla="*/ f208 1 f109"/>
                <a:gd name="f263" fmla="*/ f209 f103 1"/>
                <a:gd name="f264" fmla="*/ f210 f103 1"/>
                <a:gd name="f265" fmla="*/ f212 f104 1"/>
                <a:gd name="f266" fmla="*/ f211 f104 1"/>
                <a:gd name="f267" fmla="*/ f214 f103 1"/>
                <a:gd name="f268" fmla="*/ f215 f104 1"/>
                <a:gd name="f269" fmla="*/ f216 f103 1"/>
                <a:gd name="f270" fmla="*/ f217 f104 1"/>
                <a:gd name="f271" fmla="*/ f218 f103 1"/>
                <a:gd name="f272" fmla="*/ f219 f104 1"/>
                <a:gd name="f273" fmla="*/ f220 f103 1"/>
                <a:gd name="f274" fmla="*/ f221 f104 1"/>
                <a:gd name="f275" fmla="*/ f222 f103 1"/>
                <a:gd name="f276" fmla="*/ f223 f104 1"/>
                <a:gd name="f277" fmla="*/ f224 f103 1"/>
                <a:gd name="f278" fmla="*/ f225 f104 1"/>
                <a:gd name="f279" fmla="*/ f226 f103 1"/>
                <a:gd name="f280" fmla="*/ f227 f104 1"/>
                <a:gd name="f281" fmla="*/ f228 f103 1"/>
                <a:gd name="f282" fmla="*/ f229 f104 1"/>
                <a:gd name="f283" fmla="*/ f230 f103 1"/>
                <a:gd name="f284" fmla="*/ f231 f104 1"/>
                <a:gd name="f285" fmla="*/ f232 f103 1"/>
                <a:gd name="f286" fmla="*/ f233 f104 1"/>
                <a:gd name="f287" fmla="*/ f234 f103 1"/>
                <a:gd name="f288" fmla="*/ f235 f104 1"/>
                <a:gd name="f289" fmla="*/ f236 f103 1"/>
                <a:gd name="f290" fmla="*/ f237 f104 1"/>
                <a:gd name="f291" fmla="*/ f238 f104 1"/>
                <a:gd name="f292" fmla="*/ f239 f103 1"/>
                <a:gd name="f293" fmla="*/ f240 f104 1"/>
                <a:gd name="f294" fmla="*/ f241 f104 1"/>
                <a:gd name="f295" fmla="*/ f242 f103 1"/>
                <a:gd name="f296" fmla="*/ f243 f103 1"/>
                <a:gd name="f297" fmla="*/ f244 f104 1"/>
                <a:gd name="f298" fmla="*/ f245 f103 1"/>
                <a:gd name="f299" fmla="*/ f246 f103 1"/>
                <a:gd name="f300" fmla="*/ f247 f104 1"/>
                <a:gd name="f301" fmla="*/ f248 f103 1"/>
                <a:gd name="f302" fmla="*/ f249 f103 1"/>
                <a:gd name="f303" fmla="*/ f250 f104 1"/>
                <a:gd name="f304" fmla="*/ f251 f104 1"/>
                <a:gd name="f305" fmla="*/ f252 f103 1"/>
                <a:gd name="f306" fmla="*/ f253 f104 1"/>
                <a:gd name="f307" fmla="*/ f254 f103 1"/>
                <a:gd name="f308" fmla="*/ f255 f104 1"/>
                <a:gd name="f309" fmla="*/ f256 f103 1"/>
                <a:gd name="f310" fmla="*/ f257 f104 1"/>
                <a:gd name="f311" fmla="*/ f258 f103 1"/>
                <a:gd name="f312" fmla="*/ f259 f104 1"/>
                <a:gd name="f313" fmla="*/ f260 f103 1"/>
                <a:gd name="f314" fmla="*/ f261 f104 1"/>
                <a:gd name="f315" fmla="*/ f262 f104 1"/>
              </a:gdLst>
              <a:ahLst/>
              <a:cxnLst>
                <a:cxn ang="3cd4">
                  <a:pos x="hc" y="t"/>
                </a:cxn>
                <a:cxn ang="0">
                  <a:pos x="r" y="vc"/>
                </a:cxn>
                <a:cxn ang="cd4">
                  <a:pos x="hc" y="b"/>
                </a:cxn>
                <a:cxn ang="cd2">
                  <a:pos x="l" y="vc"/>
                </a:cxn>
                <a:cxn ang="f213">
                  <a:pos x="f267" y="f268"/>
                </a:cxn>
                <a:cxn ang="f213">
                  <a:pos x="f269" y="f270"/>
                </a:cxn>
                <a:cxn ang="f213">
                  <a:pos x="f271" y="f272"/>
                </a:cxn>
                <a:cxn ang="f213">
                  <a:pos x="f273" y="f274"/>
                </a:cxn>
                <a:cxn ang="f213">
                  <a:pos x="f275" y="f276"/>
                </a:cxn>
                <a:cxn ang="f213">
                  <a:pos x="f277" y="f278"/>
                </a:cxn>
                <a:cxn ang="f213">
                  <a:pos x="f279" y="f280"/>
                </a:cxn>
                <a:cxn ang="f213">
                  <a:pos x="f281" y="f282"/>
                </a:cxn>
                <a:cxn ang="f213">
                  <a:pos x="f283" y="f284"/>
                </a:cxn>
                <a:cxn ang="f213">
                  <a:pos x="f285" y="f286"/>
                </a:cxn>
                <a:cxn ang="f213">
                  <a:pos x="f287" y="f288"/>
                </a:cxn>
                <a:cxn ang="f213">
                  <a:pos x="f289" y="f290"/>
                </a:cxn>
                <a:cxn ang="f213">
                  <a:pos x="f279" y="f291"/>
                </a:cxn>
                <a:cxn ang="f213">
                  <a:pos x="f292" y="f293"/>
                </a:cxn>
                <a:cxn ang="f213">
                  <a:pos x="f269" y="f294"/>
                </a:cxn>
                <a:cxn ang="f213">
                  <a:pos x="f295" y="f272"/>
                </a:cxn>
                <a:cxn ang="f213">
                  <a:pos x="f296" y="f297"/>
                </a:cxn>
                <a:cxn ang="f213">
                  <a:pos x="f298" y="f272"/>
                </a:cxn>
                <a:cxn ang="f213">
                  <a:pos x="f267" y="f268"/>
                </a:cxn>
                <a:cxn ang="f213">
                  <a:pos x="f299" y="f300"/>
                </a:cxn>
                <a:cxn ang="f213">
                  <a:pos x="f301" y="f294"/>
                </a:cxn>
                <a:cxn ang="f213">
                  <a:pos x="f302" y="f303"/>
                </a:cxn>
                <a:cxn ang="f213">
                  <a:pos x="f302" y="f304"/>
                </a:cxn>
                <a:cxn ang="f213">
                  <a:pos x="f305" y="f300"/>
                </a:cxn>
                <a:cxn ang="f213">
                  <a:pos x="f299" y="f306"/>
                </a:cxn>
                <a:cxn ang="f213">
                  <a:pos x="f299" y="f300"/>
                </a:cxn>
                <a:cxn ang="f213">
                  <a:pos x="f307" y="f308"/>
                </a:cxn>
                <a:cxn ang="f213">
                  <a:pos x="f309" y="f310"/>
                </a:cxn>
                <a:cxn ang="f213">
                  <a:pos x="f307" y="f308"/>
                </a:cxn>
                <a:cxn ang="f213">
                  <a:pos x="f311" y="f278"/>
                </a:cxn>
                <a:cxn ang="f213">
                  <a:pos x="f281" y="f312"/>
                </a:cxn>
                <a:cxn ang="f213">
                  <a:pos x="f311" y="f278"/>
                </a:cxn>
                <a:cxn ang="f213">
                  <a:pos x="f313" y="f286"/>
                </a:cxn>
                <a:cxn ang="f213">
                  <a:pos x="f285" y="f314"/>
                </a:cxn>
                <a:cxn ang="f213">
                  <a:pos x="f313" y="f286"/>
                </a:cxn>
                <a:cxn ang="f213">
                  <a:pos x="f313" y="f278"/>
                </a:cxn>
                <a:cxn ang="f213">
                  <a:pos x="f313" y="f315"/>
                </a:cxn>
                <a:cxn ang="f213">
                  <a:pos x="f313" y="f278"/>
                </a:cxn>
              </a:cxnLst>
              <a:rect l="f263" t="f266" r="f264" b="f265"/>
              <a:pathLst>
                <a:path w="152" h="148">
                  <a:moveTo>
                    <a:pt x="f8" y="f9"/>
                  </a:moveTo>
                  <a:cubicBezTo>
                    <a:pt x="f10" y="f11"/>
                    <a:pt x="f12" y="f13"/>
                    <a:pt x="f14" y="f15"/>
                  </a:cubicBezTo>
                  <a:cubicBezTo>
                    <a:pt x="f16" y="f17"/>
                    <a:pt x="f18" y="f19"/>
                    <a:pt x="f20" y="f21"/>
                  </a:cubicBezTo>
                  <a:cubicBezTo>
                    <a:pt x="f22" y="f23"/>
                    <a:pt x="f24" y="f8"/>
                    <a:pt x="f25" y="f17"/>
                  </a:cubicBezTo>
                  <a:cubicBezTo>
                    <a:pt x="f26" y="f17"/>
                    <a:pt x="f27" y="f28"/>
                    <a:pt x="f29" y="f22"/>
                  </a:cubicBezTo>
                  <a:cubicBezTo>
                    <a:pt x="f30" y="f31"/>
                    <a:pt x="f26" y="f32"/>
                    <a:pt x="f33" y="f34"/>
                  </a:cubicBezTo>
                  <a:cubicBezTo>
                    <a:pt x="f35" y="f36"/>
                    <a:pt x="f37" y="f38"/>
                    <a:pt x="f39" y="f36"/>
                  </a:cubicBezTo>
                  <a:cubicBezTo>
                    <a:pt x="f40" y="f41"/>
                    <a:pt x="f42" y="f43"/>
                    <a:pt x="f44" y="f35"/>
                  </a:cubicBezTo>
                  <a:cubicBezTo>
                    <a:pt x="f45" y="f46"/>
                    <a:pt x="f26" y="f47"/>
                    <a:pt x="f26" y="f5"/>
                  </a:cubicBezTo>
                  <a:cubicBezTo>
                    <a:pt x="f48" y="f49"/>
                    <a:pt x="f50" y="f48"/>
                    <a:pt x="f42" y="f51"/>
                  </a:cubicBezTo>
                  <a:cubicBezTo>
                    <a:pt x="f43" y="f38"/>
                    <a:pt x="f52" y="f53"/>
                    <a:pt x="f50" y="f54"/>
                  </a:cubicBezTo>
                  <a:cubicBezTo>
                    <a:pt x="f55" y="f56"/>
                    <a:pt x="f52" y="f57"/>
                    <a:pt x="f48" y="f58"/>
                  </a:cubicBezTo>
                  <a:cubicBezTo>
                    <a:pt x="f59" y="f60"/>
                    <a:pt x="f33" y="f32"/>
                    <a:pt x="f39" y="f61"/>
                  </a:cubicBezTo>
                  <a:cubicBezTo>
                    <a:pt x="f27" y="f62"/>
                    <a:pt x="f63" y="f7"/>
                    <a:pt x="f64" y="f65"/>
                  </a:cubicBezTo>
                  <a:cubicBezTo>
                    <a:pt x="f66" y="f11"/>
                    <a:pt x="f67" y="f68"/>
                    <a:pt x="f14" y="f20"/>
                  </a:cubicBezTo>
                  <a:cubicBezTo>
                    <a:pt x="f69" y="f28"/>
                    <a:pt x="f70" y="f71"/>
                    <a:pt x="f72" y="f21"/>
                  </a:cubicBezTo>
                  <a:cubicBezTo>
                    <a:pt x="f73" y="f13"/>
                    <a:pt x="f74" y="f75"/>
                    <a:pt x="f6" y="f76"/>
                  </a:cubicBezTo>
                  <a:cubicBezTo>
                    <a:pt x="f77" y="f78"/>
                    <a:pt x="f79" y="f79"/>
                    <a:pt x="f80" y="f21"/>
                  </a:cubicBezTo>
                  <a:cubicBezTo>
                    <a:pt x="f81" y="f71"/>
                    <a:pt x="f28" y="f71"/>
                    <a:pt x="f8" y="f9"/>
                  </a:cubicBezTo>
                  <a:close/>
                  <a:moveTo>
                    <a:pt x="f32" y="f82"/>
                  </a:moveTo>
                  <a:cubicBezTo>
                    <a:pt x="f83" y="f8"/>
                    <a:pt x="f84" y="f85"/>
                    <a:pt x="f86" y="f20"/>
                  </a:cubicBezTo>
                  <a:cubicBezTo>
                    <a:pt x="f57" y="f20"/>
                    <a:pt x="f56" y="f78"/>
                    <a:pt x="f24" y="f78"/>
                  </a:cubicBezTo>
                  <a:cubicBezTo>
                    <a:pt x="f24" y="f87"/>
                    <a:pt x="f24" y="f9"/>
                    <a:pt x="f24" y="f88"/>
                  </a:cubicBezTo>
                  <a:cubicBezTo>
                    <a:pt x="f86" y="f71"/>
                    <a:pt x="f56" y="f82"/>
                    <a:pt x="f67" y="f82"/>
                  </a:cubicBezTo>
                  <a:cubicBezTo>
                    <a:pt x="f57" y="f79"/>
                    <a:pt x="f58" y="f78"/>
                    <a:pt x="f32" y="f80"/>
                  </a:cubicBezTo>
                  <a:cubicBezTo>
                    <a:pt x="f14" y="f10"/>
                    <a:pt x="f84" y="f88"/>
                    <a:pt x="f32" y="f82"/>
                  </a:cubicBezTo>
                  <a:close/>
                  <a:moveTo>
                    <a:pt x="f89" y="f62"/>
                  </a:moveTo>
                  <a:cubicBezTo>
                    <a:pt x="f5" y="f90"/>
                    <a:pt x="f91" y="f7"/>
                    <a:pt x="f92" y="f93"/>
                  </a:cubicBezTo>
                  <a:cubicBezTo>
                    <a:pt x="f33" y="f94"/>
                    <a:pt x="f95" y="f10"/>
                    <a:pt x="f89" y="f62"/>
                  </a:cubicBezTo>
                  <a:close/>
                  <a:moveTo>
                    <a:pt x="f96" y="f34"/>
                  </a:moveTo>
                  <a:cubicBezTo>
                    <a:pt x="f97" y="f56"/>
                    <a:pt x="f43" y="f98"/>
                    <a:pt x="f44" y="f72"/>
                  </a:cubicBezTo>
                  <a:cubicBezTo>
                    <a:pt x="f52" y="f84"/>
                    <a:pt x="f99" y="f24"/>
                    <a:pt x="f96" y="f34"/>
                  </a:cubicBezTo>
                  <a:close/>
                  <a:moveTo>
                    <a:pt x="f45" y="f51"/>
                  </a:moveTo>
                  <a:cubicBezTo>
                    <a:pt x="f45" y="f100"/>
                    <a:pt x="f97" y="f52"/>
                    <a:pt x="f42" y="f44"/>
                  </a:cubicBezTo>
                  <a:cubicBezTo>
                    <a:pt x="f43" y="f50"/>
                    <a:pt x="f39" y="f100"/>
                    <a:pt x="f45" y="f51"/>
                  </a:cubicBezTo>
                  <a:close/>
                  <a:moveTo>
                    <a:pt x="f45" y="f34"/>
                  </a:moveTo>
                  <a:cubicBezTo>
                    <a:pt x="f91" y="f54"/>
                    <a:pt x="f59" y="f98"/>
                    <a:pt x="f45" y="f32"/>
                  </a:cubicBezTo>
                  <a:cubicBezTo>
                    <a:pt x="f42" y="f101"/>
                    <a:pt x="f48" y="f54"/>
                    <a:pt x="f45" y="f34"/>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0" name="Freeform 46">
              <a:extLst>
                <a:ext uri="{FF2B5EF4-FFF2-40B4-BE49-F238E27FC236}">
                  <a16:creationId xmlns:a16="http://schemas.microsoft.com/office/drawing/2014/main" id="{E8718C81-0F84-4CA0-91BA-E91A972EB91D}"/>
                </a:ext>
              </a:extLst>
            </p:cNvPr>
            <p:cNvSpPr/>
            <p:nvPr/>
          </p:nvSpPr>
          <p:spPr>
            <a:xfrm rot="16199987" flipV="1">
              <a:off x="630397" y="5324843"/>
              <a:ext cx="477389" cy="511954"/>
            </a:xfrm>
            <a:custGeom>
              <a:avLst/>
              <a:gdLst>
                <a:gd name="f0" fmla="val 10800000"/>
                <a:gd name="f1" fmla="val 5400000"/>
                <a:gd name="f2" fmla="val 180"/>
                <a:gd name="f3" fmla="val w"/>
                <a:gd name="f4" fmla="val h"/>
                <a:gd name="f5" fmla="val 0"/>
                <a:gd name="f6" fmla="val 151"/>
                <a:gd name="f7" fmla="val 144"/>
                <a:gd name="f8" fmla="val 47"/>
                <a:gd name="f9" fmla="val 46"/>
                <a:gd name="f10" fmla="val 32"/>
                <a:gd name="f11" fmla="val 19"/>
                <a:gd name="f12" fmla="val 139"/>
                <a:gd name="f13" fmla="val 11"/>
                <a:gd name="f14" fmla="val 129"/>
                <a:gd name="f15" fmla="val 3"/>
                <a:gd name="f16" fmla="val 121"/>
                <a:gd name="f17" fmla="val 109"/>
                <a:gd name="f18" fmla="val 2"/>
                <a:gd name="f19" fmla="val 96"/>
                <a:gd name="f20" fmla="val 90"/>
                <a:gd name="f21" fmla="val 6"/>
                <a:gd name="f22" fmla="val 84"/>
                <a:gd name="f23" fmla="val 10"/>
                <a:gd name="f24" fmla="val 79"/>
                <a:gd name="f25" fmla="val 13"/>
                <a:gd name="f26" fmla="val 73"/>
                <a:gd name="f27" fmla="val 17"/>
                <a:gd name="f28" fmla="val 68"/>
                <a:gd name="f29" fmla="val 62"/>
                <a:gd name="f30" fmla="val 60"/>
                <a:gd name="f31" fmla="val 20"/>
                <a:gd name="f32" fmla="val 59"/>
                <a:gd name="f33" fmla="val 21"/>
                <a:gd name="f34" fmla="val 22"/>
                <a:gd name="f35" fmla="val 23"/>
                <a:gd name="f36" fmla="val 53"/>
                <a:gd name="f37" fmla="val 24"/>
                <a:gd name="f38" fmla="val 26"/>
                <a:gd name="f39" fmla="val 41"/>
                <a:gd name="f40" fmla="val 28"/>
                <a:gd name="f41" fmla="val 35"/>
                <a:gd name="f42" fmla="val 30"/>
                <a:gd name="f43" fmla="val 29"/>
                <a:gd name="f44" fmla="val 25"/>
                <a:gd name="f45" fmla="val 15"/>
                <a:gd name="f46" fmla="val 12"/>
                <a:gd name="f47" fmla="val 8"/>
                <a:gd name="f48" fmla="val 16"/>
                <a:gd name="f49" fmla="val 5"/>
                <a:gd name="f50" fmla="val 1"/>
                <a:gd name="f51" fmla="val 40"/>
                <a:gd name="f52" fmla="val 37"/>
                <a:gd name="f53" fmla="val 58"/>
                <a:gd name="f54" fmla="val 34"/>
                <a:gd name="f55" fmla="val 61"/>
                <a:gd name="f56" fmla="val 39"/>
                <a:gd name="f57" fmla="val 63"/>
                <a:gd name="f58" fmla="val 43"/>
                <a:gd name="f59" fmla="val 72"/>
                <a:gd name="f60" fmla="val 78"/>
                <a:gd name="f61" fmla="val 81"/>
                <a:gd name="f62" fmla="val 76"/>
                <a:gd name="f63" fmla="val 75"/>
                <a:gd name="f64" fmla="val 71"/>
                <a:gd name="f65" fmla="val 82"/>
                <a:gd name="f66" fmla="val 98"/>
                <a:gd name="f67" fmla="val 112"/>
                <a:gd name="f68" fmla="val 127"/>
                <a:gd name="f69" fmla="val 135"/>
                <a:gd name="f70" fmla="val 51"/>
                <a:gd name="f71" fmla="val 56"/>
                <a:gd name="f72" fmla="val 134"/>
                <a:gd name="f73" fmla="val 133"/>
                <a:gd name="f74" fmla="val 128"/>
                <a:gd name="f75" fmla="val 57"/>
                <a:gd name="f76" fmla="val 122"/>
                <a:gd name="f77" fmla="val 116"/>
                <a:gd name="f78" fmla="val 111"/>
                <a:gd name="f79" fmla="val 107"/>
                <a:gd name="f80" fmla="val 108"/>
                <a:gd name="f81" fmla="val 83"/>
                <a:gd name="f82" fmla="val 113"/>
                <a:gd name="f83" fmla="val 126"/>
                <a:gd name="f84" fmla="val 77"/>
                <a:gd name="f85" fmla="val 130"/>
                <a:gd name="f86" fmla="val 131"/>
                <a:gd name="f87" fmla="val 132"/>
                <a:gd name="f88" fmla="val 80"/>
                <a:gd name="f89" fmla="val 125"/>
                <a:gd name="f90" fmla="val 115"/>
                <a:gd name="f91" fmla="val 123"/>
                <a:gd name="f92" fmla="val 119"/>
                <a:gd name="f93" fmla="val 146"/>
                <a:gd name="f94" fmla="val 150"/>
                <a:gd name="f95" fmla="val 142"/>
                <a:gd name="f96" fmla="val 124"/>
                <a:gd name="f97" fmla="val 136"/>
                <a:gd name="f98" fmla="val 110"/>
                <a:gd name="f99" fmla="val 105"/>
                <a:gd name="f100" fmla="val 137"/>
                <a:gd name="f101" fmla="val 99"/>
                <a:gd name="f102" fmla="val 86"/>
                <a:gd name="f103" fmla="val 74"/>
                <a:gd name="f104" fmla="val 138"/>
                <a:gd name="f105" fmla="val 70"/>
                <a:gd name="f106" fmla="val 66"/>
                <a:gd name="f107" fmla="val 52"/>
                <a:gd name="f108" fmla="val 140"/>
                <a:gd name="f109" fmla="val 7"/>
                <a:gd name="f110" fmla="val 89"/>
                <a:gd name="f111" fmla="val 4"/>
                <a:gd name="f112" fmla="val 93"/>
                <a:gd name="f113" fmla="val 120"/>
                <a:gd name="f114" fmla="val 92"/>
                <a:gd name="f115" fmla="val 97"/>
                <a:gd name="f116" fmla="val 67"/>
                <a:gd name="f117" fmla="val 65"/>
                <a:gd name="f118" fmla="val 64"/>
                <a:gd name="f119" fmla="val 117"/>
                <a:gd name="f120" fmla="val 114"/>
                <a:gd name="f121" fmla="val 69"/>
                <a:gd name="f122" fmla="val 54"/>
                <a:gd name="f123" fmla="val 49"/>
                <a:gd name="f124" fmla="val 44"/>
                <a:gd name="f125" fmla="val 103"/>
                <a:gd name="f126" fmla="val 14"/>
                <a:gd name="f127" fmla="val 31"/>
                <a:gd name="f128" fmla="val 106"/>
                <a:gd name="f129" fmla="val 104"/>
                <a:gd name="f130" fmla="val 102"/>
                <a:gd name="f131" fmla="val 95"/>
                <a:gd name="f132" fmla="val 45"/>
                <a:gd name="f133" fmla="val 48"/>
                <a:gd name="f134" fmla="val 27"/>
                <a:gd name="f135" fmla="val 33"/>
                <a:gd name="f136" fmla="val 36"/>
                <a:gd name="f137" fmla="val 38"/>
                <a:gd name="f138" fmla="val 18"/>
                <a:gd name="f139" fmla="val 55"/>
                <a:gd name="f140" fmla="val 42"/>
                <a:gd name="f141" fmla="val 85"/>
                <a:gd name="f142" fmla="val 87"/>
                <a:gd name="f143" fmla="val 101"/>
                <a:gd name="f144" fmla="val 118"/>
                <a:gd name="f145" fmla="val 141"/>
                <a:gd name="f146" fmla="val 143"/>
                <a:gd name="f147" fmla="+- 0 0 -90"/>
                <a:gd name="f148" fmla="*/ f3 1 151"/>
                <a:gd name="f149" fmla="*/ f4 1 144"/>
                <a:gd name="f150" fmla="+- f7 0 f5"/>
                <a:gd name="f151" fmla="+- f6 0 f5"/>
                <a:gd name="f152" fmla="*/ f147 f0 1"/>
                <a:gd name="f153" fmla="*/ f151 1 151"/>
                <a:gd name="f154" fmla="*/ f150 1 144"/>
                <a:gd name="f155" fmla="*/ 2 f151 1"/>
                <a:gd name="f156" fmla="*/ 96 f150 1"/>
                <a:gd name="f157" fmla="*/ 21 f151 1"/>
                <a:gd name="f158" fmla="*/ 59 f150 1"/>
                <a:gd name="f159" fmla="*/ 22 f151 1"/>
                <a:gd name="f160" fmla="*/ 12 f150 1"/>
                <a:gd name="f161" fmla="*/ 32 f151 1"/>
                <a:gd name="f162" fmla="*/ 58 f150 1"/>
                <a:gd name="f163" fmla="*/ 34 f151 1"/>
                <a:gd name="f164" fmla="*/ 81 f150 1"/>
                <a:gd name="f165" fmla="*/ 15 f151 1"/>
                <a:gd name="f166" fmla="*/ 112 f150 1"/>
                <a:gd name="f167" fmla="*/ 73 f151 1"/>
                <a:gd name="f168" fmla="*/ 107 f150 1"/>
                <a:gd name="f169" fmla="*/ 76 f151 1"/>
                <a:gd name="f170" fmla="*/ 131 f150 1"/>
                <a:gd name="f171" fmla="*/ 151 f151 1"/>
                <a:gd name="f172" fmla="*/ 130 f150 1"/>
                <a:gd name="f173" fmla="*/ 110 f151 1"/>
                <a:gd name="f174" fmla="*/ 134 f150 1"/>
                <a:gd name="f175" fmla="*/ 66 f151 1"/>
                <a:gd name="f176" fmla="*/ 138 f150 1"/>
                <a:gd name="f177" fmla="*/ 12 f151 1"/>
                <a:gd name="f178" fmla="*/ 128 f150 1"/>
                <a:gd name="f179" fmla="*/ 86 f151 1"/>
                <a:gd name="f180" fmla="*/ 75 f151 1"/>
                <a:gd name="f181" fmla="*/ 133 f150 1"/>
                <a:gd name="f182" fmla="*/ 77 f151 1"/>
                <a:gd name="f183" fmla="*/ 64 f151 1"/>
                <a:gd name="f184" fmla="*/ 117 f150 1"/>
                <a:gd name="f185" fmla="*/ 65 f151 1"/>
                <a:gd name="f186" fmla="*/ 114 f150 1"/>
                <a:gd name="f187" fmla="*/ 63 f151 1"/>
                <a:gd name="f188" fmla="*/ 54 f151 1"/>
                <a:gd name="f189" fmla="*/ 137 f150 1"/>
                <a:gd name="f190" fmla="*/ 7 f151 1"/>
                <a:gd name="f191" fmla="*/ 86 f150 1"/>
                <a:gd name="f192" fmla="*/ 41 f151 1"/>
                <a:gd name="f193" fmla="*/ 139 f150 1"/>
                <a:gd name="f194" fmla="*/ 92 f151 1"/>
                <a:gd name="f195" fmla="*/ 26 f151 1"/>
                <a:gd name="f196" fmla="*/ 65 f150 1"/>
                <a:gd name="f197" fmla="*/ 64 f150 1"/>
                <a:gd name="f198" fmla="*/ 72 f150 1"/>
                <a:gd name="f199" fmla="*/ 33 f151 1"/>
                <a:gd name="f200" fmla="*/ 80 f150 1"/>
                <a:gd name="f201" fmla="*/ 38 f151 1"/>
                <a:gd name="f202" fmla="*/ 73 f150 1"/>
                <a:gd name="f203" fmla="*/ 28 f151 1"/>
                <a:gd name="f204" fmla="*/ 78 f150 1"/>
                <a:gd name="f205" fmla="*/ 61 f150 1"/>
                <a:gd name="f206" fmla="*/ 18 f151 1"/>
                <a:gd name="f207" fmla="*/ 2 f150 1"/>
                <a:gd name="f208" fmla="*/ 31 f151 1"/>
                <a:gd name="f209" fmla="*/ 32 f150 1"/>
                <a:gd name="f210" fmla="*/ 27 f151 1"/>
                <a:gd name="f211" fmla="*/ 42 f150 1"/>
                <a:gd name="f212" fmla="*/ 121 f151 1"/>
                <a:gd name="f213" fmla="*/ 123 f150 1"/>
                <a:gd name="f214" fmla="*/ 67 f151 1"/>
                <a:gd name="f215" fmla="*/ 127 f150 1"/>
                <a:gd name="f216" fmla="*/ 74 f151 1"/>
                <a:gd name="f217" fmla="*/ 118 f150 1"/>
                <a:gd name="f218" fmla="*/ 70 f151 1"/>
                <a:gd name="f219" fmla="*/ 79 f151 1"/>
                <a:gd name="f220" fmla="*/ 120 f150 1"/>
                <a:gd name="f221" fmla="*/ 122 f151 1"/>
                <a:gd name="f222" fmla="*/ 122 f150 1"/>
                <a:gd name="f223" fmla="*/ 123 f151 1"/>
                <a:gd name="f224" fmla="*/ 125 f150 1"/>
                <a:gd name="f225" fmla="*/ 81 f151 1"/>
                <a:gd name="f226" fmla="*/ 74 f150 1"/>
                <a:gd name="f227" fmla="*/ 63 f150 1"/>
                <a:gd name="f228" fmla="*/ 29 f151 1"/>
                <a:gd name="f229" fmla="*/ 49 f150 1"/>
                <a:gd name="f230" fmla="*/ f152 1 f2"/>
                <a:gd name="f231" fmla="*/ f155 1 151"/>
                <a:gd name="f232" fmla="*/ f156 1 144"/>
                <a:gd name="f233" fmla="*/ f157 1 151"/>
                <a:gd name="f234" fmla="*/ f158 1 144"/>
                <a:gd name="f235" fmla="*/ f159 1 151"/>
                <a:gd name="f236" fmla="*/ f160 1 144"/>
                <a:gd name="f237" fmla="*/ f161 1 151"/>
                <a:gd name="f238" fmla="*/ f162 1 144"/>
                <a:gd name="f239" fmla="*/ f163 1 151"/>
                <a:gd name="f240" fmla="*/ f164 1 144"/>
                <a:gd name="f241" fmla="*/ f165 1 151"/>
                <a:gd name="f242" fmla="*/ f166 1 144"/>
                <a:gd name="f243" fmla="*/ f167 1 151"/>
                <a:gd name="f244" fmla="*/ f168 1 144"/>
                <a:gd name="f245" fmla="*/ f169 1 151"/>
                <a:gd name="f246" fmla="*/ f170 1 144"/>
                <a:gd name="f247" fmla="*/ f171 1 151"/>
                <a:gd name="f248" fmla="*/ f172 1 144"/>
                <a:gd name="f249" fmla="*/ f173 1 151"/>
                <a:gd name="f250" fmla="*/ f174 1 144"/>
                <a:gd name="f251" fmla="*/ f175 1 151"/>
                <a:gd name="f252" fmla="*/ f176 1 144"/>
                <a:gd name="f253" fmla="*/ f177 1 151"/>
                <a:gd name="f254" fmla="*/ f178 1 144"/>
                <a:gd name="f255" fmla="*/ f179 1 151"/>
                <a:gd name="f256" fmla="*/ f180 1 151"/>
                <a:gd name="f257" fmla="*/ f181 1 144"/>
                <a:gd name="f258" fmla="*/ f182 1 151"/>
                <a:gd name="f259" fmla="*/ f183 1 151"/>
                <a:gd name="f260" fmla="*/ f184 1 144"/>
                <a:gd name="f261" fmla="*/ f185 1 151"/>
                <a:gd name="f262" fmla="*/ f186 1 144"/>
                <a:gd name="f263" fmla="*/ f187 1 151"/>
                <a:gd name="f264" fmla="*/ f188 1 151"/>
                <a:gd name="f265" fmla="*/ f189 1 144"/>
                <a:gd name="f266" fmla="*/ f190 1 151"/>
                <a:gd name="f267" fmla="*/ f191 1 144"/>
                <a:gd name="f268" fmla="*/ f192 1 151"/>
                <a:gd name="f269" fmla="*/ f193 1 144"/>
                <a:gd name="f270" fmla="*/ f194 1 151"/>
                <a:gd name="f271" fmla="*/ f195 1 151"/>
                <a:gd name="f272" fmla="*/ f196 1 144"/>
                <a:gd name="f273" fmla="*/ f197 1 144"/>
                <a:gd name="f274" fmla="*/ f198 1 144"/>
                <a:gd name="f275" fmla="*/ f199 1 151"/>
                <a:gd name="f276" fmla="*/ f200 1 144"/>
                <a:gd name="f277" fmla="*/ f201 1 151"/>
                <a:gd name="f278" fmla="*/ f202 1 144"/>
                <a:gd name="f279" fmla="*/ f203 1 151"/>
                <a:gd name="f280" fmla="*/ f204 1 144"/>
                <a:gd name="f281" fmla="*/ f205 1 144"/>
                <a:gd name="f282" fmla="*/ f206 1 151"/>
                <a:gd name="f283" fmla="*/ f207 1 144"/>
                <a:gd name="f284" fmla="*/ f208 1 151"/>
                <a:gd name="f285" fmla="*/ f209 1 144"/>
                <a:gd name="f286" fmla="*/ f210 1 151"/>
                <a:gd name="f287" fmla="*/ f211 1 144"/>
                <a:gd name="f288" fmla="*/ f212 1 151"/>
                <a:gd name="f289" fmla="*/ f213 1 144"/>
                <a:gd name="f290" fmla="*/ f214 1 151"/>
                <a:gd name="f291" fmla="*/ f215 1 144"/>
                <a:gd name="f292" fmla="*/ f216 1 151"/>
                <a:gd name="f293" fmla="*/ f217 1 144"/>
                <a:gd name="f294" fmla="*/ f218 1 151"/>
                <a:gd name="f295" fmla="*/ f219 1 151"/>
                <a:gd name="f296" fmla="*/ f220 1 144"/>
                <a:gd name="f297" fmla="*/ f221 1 151"/>
                <a:gd name="f298" fmla="*/ f222 1 144"/>
                <a:gd name="f299" fmla="*/ f223 1 151"/>
                <a:gd name="f300" fmla="*/ f224 1 144"/>
                <a:gd name="f301" fmla="*/ f225 1 151"/>
                <a:gd name="f302" fmla="*/ f226 1 144"/>
                <a:gd name="f303" fmla="*/ f227 1 144"/>
                <a:gd name="f304" fmla="*/ f228 1 151"/>
                <a:gd name="f305" fmla="*/ f229 1 144"/>
                <a:gd name="f306" fmla="*/ 0 1 f153"/>
                <a:gd name="f307" fmla="*/ f6 1 f153"/>
                <a:gd name="f308" fmla="*/ 0 1 f154"/>
                <a:gd name="f309" fmla="*/ f7 1 f154"/>
                <a:gd name="f310" fmla="+- f230 0 f1"/>
                <a:gd name="f311" fmla="*/ f231 1 f153"/>
                <a:gd name="f312" fmla="*/ f232 1 f154"/>
                <a:gd name="f313" fmla="*/ f233 1 f153"/>
                <a:gd name="f314" fmla="*/ f234 1 f154"/>
                <a:gd name="f315" fmla="*/ f235 1 f153"/>
                <a:gd name="f316" fmla="*/ f236 1 f154"/>
                <a:gd name="f317" fmla="*/ f237 1 f153"/>
                <a:gd name="f318" fmla="*/ f238 1 f154"/>
                <a:gd name="f319" fmla="*/ f239 1 f153"/>
                <a:gd name="f320" fmla="*/ f240 1 f154"/>
                <a:gd name="f321" fmla="*/ f241 1 f153"/>
                <a:gd name="f322" fmla="*/ f242 1 f154"/>
                <a:gd name="f323" fmla="*/ f243 1 f153"/>
                <a:gd name="f324" fmla="*/ f244 1 f154"/>
                <a:gd name="f325" fmla="*/ f245 1 f153"/>
                <a:gd name="f326" fmla="*/ f246 1 f154"/>
                <a:gd name="f327" fmla="*/ f247 1 f153"/>
                <a:gd name="f328" fmla="*/ f248 1 f154"/>
                <a:gd name="f329" fmla="*/ f249 1 f153"/>
                <a:gd name="f330" fmla="*/ f250 1 f154"/>
                <a:gd name="f331" fmla="*/ f251 1 f153"/>
                <a:gd name="f332" fmla="*/ f252 1 f154"/>
                <a:gd name="f333" fmla="*/ f253 1 f153"/>
                <a:gd name="f334" fmla="*/ f254 1 f154"/>
                <a:gd name="f335" fmla="*/ f255 1 f153"/>
                <a:gd name="f336" fmla="*/ f256 1 f153"/>
                <a:gd name="f337" fmla="*/ f257 1 f154"/>
                <a:gd name="f338" fmla="*/ f258 1 f153"/>
                <a:gd name="f339" fmla="*/ f259 1 f153"/>
                <a:gd name="f340" fmla="*/ f260 1 f154"/>
                <a:gd name="f341" fmla="*/ f261 1 f153"/>
                <a:gd name="f342" fmla="*/ f262 1 f154"/>
                <a:gd name="f343" fmla="*/ f263 1 f153"/>
                <a:gd name="f344" fmla="*/ f264 1 f153"/>
                <a:gd name="f345" fmla="*/ f265 1 f154"/>
                <a:gd name="f346" fmla="*/ f266 1 f153"/>
                <a:gd name="f347" fmla="*/ f267 1 f154"/>
                <a:gd name="f348" fmla="*/ f268 1 f153"/>
                <a:gd name="f349" fmla="*/ f269 1 f154"/>
                <a:gd name="f350" fmla="*/ f270 1 f153"/>
                <a:gd name="f351" fmla="*/ f271 1 f153"/>
                <a:gd name="f352" fmla="*/ f272 1 f154"/>
                <a:gd name="f353" fmla="*/ f273 1 f154"/>
                <a:gd name="f354" fmla="*/ f274 1 f154"/>
                <a:gd name="f355" fmla="*/ f275 1 f153"/>
                <a:gd name="f356" fmla="*/ f276 1 f154"/>
                <a:gd name="f357" fmla="*/ f277 1 f153"/>
                <a:gd name="f358" fmla="*/ f278 1 f154"/>
                <a:gd name="f359" fmla="*/ f279 1 f153"/>
                <a:gd name="f360" fmla="*/ f280 1 f154"/>
                <a:gd name="f361" fmla="*/ f281 1 f154"/>
                <a:gd name="f362" fmla="*/ f282 1 f153"/>
                <a:gd name="f363" fmla="*/ f283 1 f154"/>
                <a:gd name="f364" fmla="*/ f284 1 f153"/>
                <a:gd name="f365" fmla="*/ f285 1 f154"/>
                <a:gd name="f366" fmla="*/ f286 1 f153"/>
                <a:gd name="f367" fmla="*/ f287 1 f154"/>
                <a:gd name="f368" fmla="*/ f288 1 f153"/>
                <a:gd name="f369" fmla="*/ f289 1 f154"/>
                <a:gd name="f370" fmla="*/ f290 1 f153"/>
                <a:gd name="f371" fmla="*/ f291 1 f154"/>
                <a:gd name="f372" fmla="*/ f292 1 f153"/>
                <a:gd name="f373" fmla="*/ f293 1 f154"/>
                <a:gd name="f374" fmla="*/ f294 1 f153"/>
                <a:gd name="f375" fmla="*/ f295 1 f153"/>
                <a:gd name="f376" fmla="*/ f296 1 f154"/>
                <a:gd name="f377" fmla="*/ f297 1 f153"/>
                <a:gd name="f378" fmla="*/ f298 1 f154"/>
                <a:gd name="f379" fmla="*/ f299 1 f153"/>
                <a:gd name="f380" fmla="*/ f300 1 f154"/>
                <a:gd name="f381" fmla="*/ f301 1 f153"/>
                <a:gd name="f382" fmla="*/ f302 1 f154"/>
                <a:gd name="f383" fmla="*/ f303 1 f154"/>
                <a:gd name="f384" fmla="*/ f304 1 f153"/>
                <a:gd name="f385" fmla="*/ f305 1 f154"/>
                <a:gd name="f386" fmla="*/ f306 f148 1"/>
                <a:gd name="f387" fmla="*/ f307 f148 1"/>
                <a:gd name="f388" fmla="*/ f309 f149 1"/>
                <a:gd name="f389" fmla="*/ f308 f149 1"/>
                <a:gd name="f390" fmla="*/ f311 f148 1"/>
                <a:gd name="f391" fmla="*/ f312 f149 1"/>
                <a:gd name="f392" fmla="*/ f313 f148 1"/>
                <a:gd name="f393" fmla="*/ f314 f149 1"/>
                <a:gd name="f394" fmla="*/ f315 f148 1"/>
                <a:gd name="f395" fmla="*/ f316 f149 1"/>
                <a:gd name="f396" fmla="*/ f317 f148 1"/>
                <a:gd name="f397" fmla="*/ f318 f149 1"/>
                <a:gd name="f398" fmla="*/ f319 f148 1"/>
                <a:gd name="f399" fmla="*/ f320 f149 1"/>
                <a:gd name="f400" fmla="*/ f321 f148 1"/>
                <a:gd name="f401" fmla="*/ f322 f149 1"/>
                <a:gd name="f402" fmla="*/ f323 f148 1"/>
                <a:gd name="f403" fmla="*/ f324 f149 1"/>
                <a:gd name="f404" fmla="*/ f325 f148 1"/>
                <a:gd name="f405" fmla="*/ f326 f149 1"/>
                <a:gd name="f406" fmla="*/ f327 f148 1"/>
                <a:gd name="f407" fmla="*/ f328 f149 1"/>
                <a:gd name="f408" fmla="*/ f329 f148 1"/>
                <a:gd name="f409" fmla="*/ f330 f149 1"/>
                <a:gd name="f410" fmla="*/ f331 f148 1"/>
                <a:gd name="f411" fmla="*/ f332 f149 1"/>
                <a:gd name="f412" fmla="*/ f333 f148 1"/>
                <a:gd name="f413" fmla="*/ f334 f149 1"/>
                <a:gd name="f414" fmla="*/ f335 f148 1"/>
                <a:gd name="f415" fmla="*/ f336 f148 1"/>
                <a:gd name="f416" fmla="*/ f337 f149 1"/>
                <a:gd name="f417" fmla="*/ f338 f148 1"/>
                <a:gd name="f418" fmla="*/ f339 f148 1"/>
                <a:gd name="f419" fmla="*/ f340 f149 1"/>
                <a:gd name="f420" fmla="*/ f341 f148 1"/>
                <a:gd name="f421" fmla="*/ f342 f149 1"/>
                <a:gd name="f422" fmla="*/ f343 f148 1"/>
                <a:gd name="f423" fmla="*/ f344 f148 1"/>
                <a:gd name="f424" fmla="*/ f345 f149 1"/>
                <a:gd name="f425" fmla="*/ f346 f148 1"/>
                <a:gd name="f426" fmla="*/ f347 f149 1"/>
                <a:gd name="f427" fmla="*/ f348 f148 1"/>
                <a:gd name="f428" fmla="*/ f349 f149 1"/>
                <a:gd name="f429" fmla="*/ f350 f148 1"/>
                <a:gd name="f430" fmla="*/ f351 f148 1"/>
                <a:gd name="f431" fmla="*/ f352 f149 1"/>
                <a:gd name="f432" fmla="*/ f353 f149 1"/>
                <a:gd name="f433" fmla="*/ f354 f149 1"/>
                <a:gd name="f434" fmla="*/ f355 f148 1"/>
                <a:gd name="f435" fmla="*/ f356 f149 1"/>
                <a:gd name="f436" fmla="*/ f357 f148 1"/>
                <a:gd name="f437" fmla="*/ f358 f149 1"/>
                <a:gd name="f438" fmla="*/ f359 f148 1"/>
                <a:gd name="f439" fmla="*/ f360 f149 1"/>
                <a:gd name="f440" fmla="*/ f361 f149 1"/>
                <a:gd name="f441" fmla="*/ f362 f148 1"/>
                <a:gd name="f442" fmla="*/ f363 f149 1"/>
                <a:gd name="f443" fmla="*/ f364 f148 1"/>
                <a:gd name="f444" fmla="*/ f365 f149 1"/>
                <a:gd name="f445" fmla="*/ f366 f148 1"/>
                <a:gd name="f446" fmla="*/ f367 f149 1"/>
                <a:gd name="f447" fmla="*/ f368 f148 1"/>
                <a:gd name="f448" fmla="*/ f369 f149 1"/>
                <a:gd name="f449" fmla="*/ f370 f148 1"/>
                <a:gd name="f450" fmla="*/ f371 f149 1"/>
                <a:gd name="f451" fmla="*/ f372 f148 1"/>
                <a:gd name="f452" fmla="*/ f373 f149 1"/>
                <a:gd name="f453" fmla="*/ f374 f148 1"/>
                <a:gd name="f454" fmla="*/ f375 f148 1"/>
                <a:gd name="f455" fmla="*/ f376 f149 1"/>
                <a:gd name="f456" fmla="*/ f377 f148 1"/>
                <a:gd name="f457" fmla="*/ f378 f149 1"/>
                <a:gd name="f458" fmla="*/ f379 f148 1"/>
                <a:gd name="f459" fmla="*/ f380 f149 1"/>
                <a:gd name="f460" fmla="*/ f381 f148 1"/>
                <a:gd name="f461" fmla="*/ f382 f149 1"/>
                <a:gd name="f462" fmla="*/ f383 f149 1"/>
                <a:gd name="f463" fmla="*/ f384 f148 1"/>
                <a:gd name="f464" fmla="*/ f385 f149 1"/>
              </a:gdLst>
              <a:ahLst/>
              <a:cxnLst>
                <a:cxn ang="3cd4">
                  <a:pos x="hc" y="t"/>
                </a:cxn>
                <a:cxn ang="0">
                  <a:pos x="r" y="vc"/>
                </a:cxn>
                <a:cxn ang="cd4">
                  <a:pos x="hc" y="b"/>
                </a:cxn>
                <a:cxn ang="cd2">
                  <a:pos x="l" y="vc"/>
                </a:cxn>
                <a:cxn ang="f310">
                  <a:pos x="f390" y="f391"/>
                </a:cxn>
                <a:cxn ang="f310">
                  <a:pos x="f392" y="f393"/>
                </a:cxn>
                <a:cxn ang="f310">
                  <a:pos x="f394" y="f395"/>
                </a:cxn>
                <a:cxn ang="f310">
                  <a:pos x="f396" y="f397"/>
                </a:cxn>
                <a:cxn ang="f310">
                  <a:pos x="f398" y="f399"/>
                </a:cxn>
                <a:cxn ang="f310">
                  <a:pos x="f400" y="f401"/>
                </a:cxn>
                <a:cxn ang="f310">
                  <a:pos x="f402" y="f403"/>
                </a:cxn>
                <a:cxn ang="f310">
                  <a:pos x="f404" y="f405"/>
                </a:cxn>
                <a:cxn ang="f310">
                  <a:pos x="f406" y="f407"/>
                </a:cxn>
                <a:cxn ang="f310">
                  <a:pos x="f408" y="f409"/>
                </a:cxn>
                <a:cxn ang="f310">
                  <a:pos x="f410" y="f411"/>
                </a:cxn>
                <a:cxn ang="f310">
                  <a:pos x="f412" y="f413"/>
                </a:cxn>
                <a:cxn ang="f310">
                  <a:pos x="f414" y="f411"/>
                </a:cxn>
                <a:cxn ang="f310">
                  <a:pos x="f414" y="f409"/>
                </a:cxn>
                <a:cxn ang="f310">
                  <a:pos x="f415" y="f416"/>
                </a:cxn>
                <a:cxn ang="f310">
                  <a:pos x="f417" y="f413"/>
                </a:cxn>
                <a:cxn ang="f310">
                  <a:pos x="f410" y="f413"/>
                </a:cxn>
                <a:cxn ang="f310">
                  <a:pos x="f418" y="f419"/>
                </a:cxn>
                <a:cxn ang="f310">
                  <a:pos x="f420" y="f421"/>
                </a:cxn>
                <a:cxn ang="f310">
                  <a:pos x="f422" y="f416"/>
                </a:cxn>
                <a:cxn ang="f310">
                  <a:pos x="f423" y="f424"/>
                </a:cxn>
                <a:cxn ang="f310">
                  <a:pos x="f425" y="f426"/>
                </a:cxn>
                <a:cxn ang="f310">
                  <a:pos x="f427" y="f428"/>
                </a:cxn>
                <a:cxn ang="f310">
                  <a:pos x="f429" y="f411"/>
                </a:cxn>
                <a:cxn ang="f310">
                  <a:pos x="f427" y="f424"/>
                </a:cxn>
                <a:cxn ang="f310">
                  <a:pos x="f430" y="f431"/>
                </a:cxn>
                <a:cxn ang="f310">
                  <a:pos x="f396" y="f432"/>
                </a:cxn>
                <a:cxn ang="f310">
                  <a:pos x="f430" y="f433"/>
                </a:cxn>
                <a:cxn ang="f310">
                  <a:pos x="f434" y="f435"/>
                </a:cxn>
                <a:cxn ang="f310">
                  <a:pos x="f436" y="f437"/>
                </a:cxn>
                <a:cxn ang="f310">
                  <a:pos x="f438" y="f439"/>
                </a:cxn>
                <a:cxn ang="f310">
                  <a:pos x="f398" y="f440"/>
                </a:cxn>
                <a:cxn ang="f310">
                  <a:pos x="f441" y="f442"/>
                </a:cxn>
                <a:cxn ang="f310">
                  <a:pos x="f443" y="f444"/>
                </a:cxn>
                <a:cxn ang="f310">
                  <a:pos x="f445" y="f397"/>
                </a:cxn>
                <a:cxn ang="f310">
                  <a:pos x="f438" y="f446"/>
                </a:cxn>
                <a:cxn ang="f310">
                  <a:pos x="f392" y="f440"/>
                </a:cxn>
                <a:cxn ang="f310">
                  <a:pos x="f425" y="f426"/>
                </a:cxn>
                <a:cxn ang="f310">
                  <a:pos x="f408" y="f405"/>
                </a:cxn>
                <a:cxn ang="f310">
                  <a:pos x="f447" y="f448"/>
                </a:cxn>
                <a:cxn ang="f310">
                  <a:pos x="f449" y="f450"/>
                </a:cxn>
                <a:cxn ang="f310">
                  <a:pos x="f451" y="f452"/>
                </a:cxn>
                <a:cxn ang="f310">
                  <a:pos x="f418" y="f452"/>
                </a:cxn>
                <a:cxn ang="f310">
                  <a:pos x="f415" y="f452"/>
                </a:cxn>
                <a:cxn ang="f310">
                  <a:pos x="f453" y="f421"/>
                </a:cxn>
                <a:cxn ang="f310">
                  <a:pos x="f454" y="f455"/>
                </a:cxn>
                <a:cxn ang="f310">
                  <a:pos x="f456" y="f457"/>
                </a:cxn>
                <a:cxn ang="f310">
                  <a:pos x="f458" y="f459"/>
                </a:cxn>
                <a:cxn ang="f310">
                  <a:pos x="f456" y="f457"/>
                </a:cxn>
                <a:cxn ang="f310">
                  <a:pos x="f460" y="f421"/>
                </a:cxn>
                <a:cxn ang="f310">
                  <a:pos x="f396" y="f461"/>
                </a:cxn>
                <a:cxn ang="f310">
                  <a:pos x="f438" y="f462"/>
                </a:cxn>
                <a:cxn ang="f310">
                  <a:pos x="f438" y="f462"/>
                </a:cxn>
                <a:cxn ang="f310">
                  <a:pos x="f463" y="f464"/>
                </a:cxn>
              </a:cxnLst>
              <a:rect l="f386" t="f389" r="f387" b="f388"/>
              <a:pathLst>
                <a:path w="151" h="144">
                  <a:moveTo>
                    <a:pt x="f8" y="f7"/>
                  </a:moveTo>
                  <a:cubicBezTo>
                    <a:pt x="f9" y="f7"/>
                    <a:pt x="f9" y="f7"/>
                    <a:pt x="f9" y="f7"/>
                  </a:cubicBezTo>
                  <a:cubicBezTo>
                    <a:pt x="f10" y="f7"/>
                    <a:pt x="f11" y="f12"/>
                    <a:pt x="f13" y="f14"/>
                  </a:cubicBezTo>
                  <a:cubicBezTo>
                    <a:pt x="f15" y="f16"/>
                    <a:pt x="f5" y="f17"/>
                    <a:pt x="f18" y="f19"/>
                  </a:cubicBezTo>
                  <a:cubicBezTo>
                    <a:pt x="f15" y="f20"/>
                    <a:pt x="f21" y="f22"/>
                    <a:pt x="f23" y="f24"/>
                  </a:cubicBezTo>
                  <a:cubicBezTo>
                    <a:pt x="f25" y="f26"/>
                    <a:pt x="f27" y="f28"/>
                    <a:pt x="f27" y="f29"/>
                  </a:cubicBezTo>
                  <a:cubicBezTo>
                    <a:pt x="f27" y="f29"/>
                    <a:pt x="f27" y="f29"/>
                    <a:pt x="f27" y="f29"/>
                  </a:cubicBezTo>
                  <a:cubicBezTo>
                    <a:pt x="f11" y="f30"/>
                    <a:pt x="f31" y="f32"/>
                    <a:pt x="f33" y="f32"/>
                  </a:cubicBezTo>
                  <a:cubicBezTo>
                    <a:pt x="f33" y="f32"/>
                    <a:pt x="f34" y="f32"/>
                    <a:pt x="f35" y="f32"/>
                  </a:cubicBezTo>
                  <a:cubicBezTo>
                    <a:pt x="f35" y="f36"/>
                    <a:pt x="f37" y="f8"/>
                    <a:pt x="f38" y="f39"/>
                  </a:cubicBezTo>
                  <a:cubicBezTo>
                    <a:pt x="f40" y="f41"/>
                    <a:pt x="f42" y="f42"/>
                    <a:pt x="f43" y="f37"/>
                  </a:cubicBezTo>
                  <a:cubicBezTo>
                    <a:pt x="f40" y="f11"/>
                    <a:pt x="f44" y="f45"/>
                    <a:pt x="f34" y="f46"/>
                  </a:cubicBezTo>
                  <a:cubicBezTo>
                    <a:pt x="f11" y="f47"/>
                    <a:pt x="f48" y="f49"/>
                    <a:pt x="f48" y="f50"/>
                  </a:cubicBezTo>
                  <a:cubicBezTo>
                    <a:pt x="f48" y="f5"/>
                    <a:pt x="f48" y="f5"/>
                    <a:pt x="f48" y="f5"/>
                  </a:cubicBezTo>
                  <a:cubicBezTo>
                    <a:pt x="f27" y="f5"/>
                    <a:pt x="f27" y="f5"/>
                    <a:pt x="f27" y="f5"/>
                  </a:cubicBezTo>
                  <a:cubicBezTo>
                    <a:pt x="f41" y="f47"/>
                    <a:pt x="f51" y="f52"/>
                    <a:pt x="f10" y="f53"/>
                  </a:cubicBezTo>
                  <a:cubicBezTo>
                    <a:pt x="f10" y="f32"/>
                    <a:pt x="f54" y="f32"/>
                    <a:pt x="f41" y="f30"/>
                  </a:cubicBezTo>
                  <a:cubicBezTo>
                    <a:pt x="f52" y="f55"/>
                    <a:pt x="f56" y="f55"/>
                    <a:pt x="f51" y="f57"/>
                  </a:cubicBezTo>
                  <a:cubicBezTo>
                    <a:pt x="f58" y="f59"/>
                    <a:pt x="f52" y="f60"/>
                    <a:pt x="f54" y="f61"/>
                  </a:cubicBezTo>
                  <a:cubicBezTo>
                    <a:pt x="f54" y="f61"/>
                    <a:pt x="f54" y="f61"/>
                    <a:pt x="f54" y="f61"/>
                  </a:cubicBezTo>
                  <a:cubicBezTo>
                    <a:pt x="f54" y="f61"/>
                    <a:pt x="f54" y="f61"/>
                    <a:pt x="f54" y="f61"/>
                  </a:cubicBezTo>
                  <a:cubicBezTo>
                    <a:pt x="f40" y="f61"/>
                    <a:pt x="f35" y="f24"/>
                    <a:pt x="f34" y="f62"/>
                  </a:cubicBezTo>
                  <a:cubicBezTo>
                    <a:pt x="f33" y="f63"/>
                    <a:pt x="f33" y="f26"/>
                    <a:pt x="f33" y="f64"/>
                  </a:cubicBezTo>
                  <a:cubicBezTo>
                    <a:pt x="f46" y="f65"/>
                    <a:pt x="f23" y="f66"/>
                    <a:pt x="f45" y="f67"/>
                  </a:cubicBezTo>
                  <a:cubicBezTo>
                    <a:pt x="f31" y="f68"/>
                    <a:pt x="f10" y="f69"/>
                    <a:pt x="f9" y="f69"/>
                  </a:cubicBezTo>
                  <a:cubicBezTo>
                    <a:pt x="f70" y="f69"/>
                    <a:pt x="f71" y="f72"/>
                    <a:pt x="f55" y="f73"/>
                  </a:cubicBezTo>
                  <a:cubicBezTo>
                    <a:pt x="f53" y="f74"/>
                    <a:pt x="f75" y="f76"/>
                    <a:pt x="f30" y="f77"/>
                  </a:cubicBezTo>
                  <a:cubicBezTo>
                    <a:pt x="f57" y="f78"/>
                    <a:pt x="f28" y="f79"/>
                    <a:pt x="f26" y="f79"/>
                  </a:cubicBezTo>
                  <a:cubicBezTo>
                    <a:pt x="f63" y="f79"/>
                    <a:pt x="f24" y="f80"/>
                    <a:pt x="f81" y="f82"/>
                  </a:cubicBezTo>
                  <a:cubicBezTo>
                    <a:pt x="f81" y="f82"/>
                    <a:pt x="f81" y="f82"/>
                    <a:pt x="f81" y="f82"/>
                  </a:cubicBezTo>
                  <a:cubicBezTo>
                    <a:pt x="f22" y="f76"/>
                    <a:pt x="f61" y="f83"/>
                    <a:pt x="f84" y="f85"/>
                  </a:cubicBezTo>
                  <a:cubicBezTo>
                    <a:pt x="f84" y="f85"/>
                    <a:pt x="f84" y="f86"/>
                    <a:pt x="f62" y="f86"/>
                  </a:cubicBezTo>
                  <a:cubicBezTo>
                    <a:pt x="f60" y="f87"/>
                    <a:pt x="f88" y="f87"/>
                    <a:pt x="f65" y="f87"/>
                  </a:cubicBezTo>
                  <a:cubicBezTo>
                    <a:pt x="f20" y="f87"/>
                    <a:pt x="f66" y="f14"/>
                    <a:pt x="f79" y="f89"/>
                  </a:cubicBezTo>
                  <a:cubicBezTo>
                    <a:pt x="f90" y="f76"/>
                    <a:pt x="f91" y="f92"/>
                    <a:pt x="f86" y="f92"/>
                  </a:cubicBezTo>
                  <a:cubicBezTo>
                    <a:pt x="f12" y="f92"/>
                    <a:pt x="f93" y="f91"/>
                    <a:pt x="f6" y="f85"/>
                  </a:cubicBezTo>
                  <a:cubicBezTo>
                    <a:pt x="f94" y="f86"/>
                    <a:pt x="f94" y="f86"/>
                    <a:pt x="f94" y="f86"/>
                  </a:cubicBezTo>
                  <a:cubicBezTo>
                    <a:pt x="f93" y="f68"/>
                    <a:pt x="f95" y="f96"/>
                    <a:pt x="f97" y="f96"/>
                  </a:cubicBezTo>
                  <a:cubicBezTo>
                    <a:pt x="f83" y="f96"/>
                    <a:pt x="f90" y="f86"/>
                    <a:pt x="f67" y="f87"/>
                  </a:cubicBezTo>
                  <a:cubicBezTo>
                    <a:pt x="f98" y="f72"/>
                    <a:pt x="f98" y="f72"/>
                    <a:pt x="f98" y="f72"/>
                  </a:cubicBezTo>
                  <a:cubicBezTo>
                    <a:pt x="f98" y="f73"/>
                    <a:pt x="f98" y="f73"/>
                    <a:pt x="f98" y="f73"/>
                  </a:cubicBezTo>
                  <a:cubicBezTo>
                    <a:pt x="f99" y="f100"/>
                    <a:pt x="f101" y="f12"/>
                    <a:pt x="f20" y="f12"/>
                  </a:cubicBezTo>
                  <a:cubicBezTo>
                    <a:pt x="f102" y="f12"/>
                    <a:pt x="f65" y="f12"/>
                    <a:pt x="f60" y="f12"/>
                  </a:cubicBezTo>
                  <a:cubicBezTo>
                    <a:pt x="f103" y="f104"/>
                    <a:pt x="f105" y="f104"/>
                    <a:pt x="f106" y="f104"/>
                  </a:cubicBezTo>
                  <a:cubicBezTo>
                    <a:pt x="f53" y="f104"/>
                    <a:pt x="f107" y="f108"/>
                    <a:pt x="f8" y="f7"/>
                  </a:cubicBezTo>
                  <a:close/>
                  <a:moveTo>
                    <a:pt x="f109" y="f102"/>
                  </a:moveTo>
                  <a:cubicBezTo>
                    <a:pt x="f49" y="f110"/>
                    <a:pt x="f111" y="f112"/>
                    <a:pt x="f15" y="f19"/>
                  </a:cubicBezTo>
                  <a:cubicBezTo>
                    <a:pt x="f18" y="f17"/>
                    <a:pt x="f49" y="f113"/>
                    <a:pt x="f46" y="f74"/>
                  </a:cubicBezTo>
                  <a:cubicBezTo>
                    <a:pt x="f31" y="f100"/>
                    <a:pt x="f10" y="f95"/>
                    <a:pt x="f9" y="f95"/>
                  </a:cubicBezTo>
                  <a:cubicBezTo>
                    <a:pt x="f70" y="f104"/>
                    <a:pt x="f75" y="f97"/>
                    <a:pt x="f106" y="f97"/>
                  </a:cubicBezTo>
                  <a:cubicBezTo>
                    <a:pt x="f105" y="f97"/>
                    <a:pt x="f103" y="f100"/>
                    <a:pt x="f60" y="f100"/>
                  </a:cubicBezTo>
                  <a:cubicBezTo>
                    <a:pt x="f61" y="f100"/>
                    <a:pt x="f81" y="f104"/>
                    <a:pt x="f102" y="f104"/>
                  </a:cubicBezTo>
                  <a:cubicBezTo>
                    <a:pt x="f22" y="f100"/>
                    <a:pt x="f81" y="f97"/>
                    <a:pt x="f61" y="f69"/>
                  </a:cubicBezTo>
                  <a:cubicBezTo>
                    <a:pt x="f88" y="f73"/>
                    <a:pt x="f88" y="f73"/>
                    <a:pt x="f88" y="f73"/>
                  </a:cubicBezTo>
                  <a:cubicBezTo>
                    <a:pt x="f65" y="f72"/>
                    <a:pt x="f65" y="f72"/>
                    <a:pt x="f65" y="f72"/>
                  </a:cubicBezTo>
                  <a:cubicBezTo>
                    <a:pt x="f81" y="f72"/>
                    <a:pt x="f22" y="f72"/>
                    <a:pt x="f102" y="f72"/>
                  </a:cubicBezTo>
                  <a:cubicBezTo>
                    <a:pt x="f114" y="f72"/>
                    <a:pt x="f101" y="f86"/>
                    <a:pt x="f99" y="f74"/>
                  </a:cubicBezTo>
                  <a:cubicBezTo>
                    <a:pt x="f99" y="f74"/>
                    <a:pt x="f99" y="f74"/>
                    <a:pt x="f99" y="f74"/>
                  </a:cubicBezTo>
                  <a:cubicBezTo>
                    <a:pt x="f115" y="f86"/>
                    <a:pt x="f110" y="f73"/>
                    <a:pt x="f65" y="f73"/>
                  </a:cubicBezTo>
                  <a:cubicBezTo>
                    <a:pt x="f24" y="f73"/>
                    <a:pt x="f84" y="f73"/>
                    <a:pt x="f63" y="f73"/>
                  </a:cubicBezTo>
                  <a:cubicBezTo>
                    <a:pt x="f103" y="f87"/>
                    <a:pt x="f103" y="f87"/>
                    <a:pt x="f103" y="f87"/>
                  </a:cubicBezTo>
                  <a:cubicBezTo>
                    <a:pt x="f103" y="f86"/>
                    <a:pt x="f103" y="f86"/>
                    <a:pt x="f103" y="f86"/>
                  </a:cubicBezTo>
                  <a:cubicBezTo>
                    <a:pt x="f63" y="f86"/>
                    <a:pt x="f62" y="f85"/>
                    <a:pt x="f62" y="f14"/>
                  </a:cubicBezTo>
                  <a:cubicBezTo>
                    <a:pt x="f84" y="f14"/>
                    <a:pt x="f84" y="f74"/>
                    <a:pt x="f84" y="f74"/>
                  </a:cubicBezTo>
                  <a:cubicBezTo>
                    <a:pt x="f62" y="f14"/>
                    <a:pt x="f103" y="f85"/>
                    <a:pt x="f59" y="f85"/>
                  </a:cubicBezTo>
                  <a:cubicBezTo>
                    <a:pt x="f105" y="f85"/>
                    <a:pt x="f105" y="f85"/>
                    <a:pt x="f105" y="f85"/>
                  </a:cubicBezTo>
                  <a:cubicBezTo>
                    <a:pt x="f105" y="f85"/>
                    <a:pt x="f105" y="f85"/>
                    <a:pt x="f105" y="f85"/>
                  </a:cubicBezTo>
                  <a:cubicBezTo>
                    <a:pt x="f28" y="f85"/>
                    <a:pt x="f116" y="f14"/>
                    <a:pt x="f106" y="f74"/>
                  </a:cubicBezTo>
                  <a:cubicBezTo>
                    <a:pt x="f117" y="f74"/>
                    <a:pt x="f118" y="f68"/>
                    <a:pt x="f57" y="f68"/>
                  </a:cubicBezTo>
                  <a:cubicBezTo>
                    <a:pt x="f57" y="f68"/>
                    <a:pt x="f57" y="f68"/>
                    <a:pt x="f57" y="f68"/>
                  </a:cubicBezTo>
                  <a:cubicBezTo>
                    <a:pt x="f57" y="f119"/>
                    <a:pt x="f57" y="f119"/>
                    <a:pt x="f57" y="f119"/>
                  </a:cubicBezTo>
                  <a:cubicBezTo>
                    <a:pt x="f118" y="f119"/>
                    <a:pt x="f118" y="f119"/>
                    <a:pt x="f118" y="f119"/>
                  </a:cubicBezTo>
                  <a:cubicBezTo>
                    <a:pt x="f118" y="f119"/>
                    <a:pt x="f118" y="f119"/>
                    <a:pt x="f118" y="f119"/>
                  </a:cubicBezTo>
                  <a:cubicBezTo>
                    <a:pt x="f106" y="f119"/>
                    <a:pt x="f28" y="f90"/>
                    <a:pt x="f28" y="f120"/>
                  </a:cubicBezTo>
                  <a:cubicBezTo>
                    <a:pt x="f28" y="f120"/>
                    <a:pt x="f28" y="f120"/>
                    <a:pt x="f106" y="f120"/>
                  </a:cubicBezTo>
                  <a:cubicBezTo>
                    <a:pt x="f117" y="f120"/>
                    <a:pt x="f117" y="f120"/>
                    <a:pt x="f117" y="f120"/>
                  </a:cubicBezTo>
                  <a:cubicBezTo>
                    <a:pt x="f106" y="f82"/>
                    <a:pt x="f106" y="f82"/>
                    <a:pt x="f106" y="f82"/>
                  </a:cubicBezTo>
                  <a:cubicBezTo>
                    <a:pt x="f116" y="f98"/>
                    <a:pt x="f121" y="f17"/>
                    <a:pt x="f64" y="f17"/>
                  </a:cubicBezTo>
                  <a:cubicBezTo>
                    <a:pt x="f116" y="f98"/>
                    <a:pt x="f118" y="f82"/>
                    <a:pt x="f29" y="f119"/>
                  </a:cubicBezTo>
                  <a:cubicBezTo>
                    <a:pt x="f32" y="f76"/>
                    <a:pt x="f32" y="f74"/>
                    <a:pt x="f57" y="f73"/>
                  </a:cubicBezTo>
                  <a:cubicBezTo>
                    <a:pt x="f57" y="f72"/>
                    <a:pt x="f57" y="f72"/>
                    <a:pt x="f57" y="f72"/>
                  </a:cubicBezTo>
                  <a:cubicBezTo>
                    <a:pt x="f29" y="f72"/>
                    <a:pt x="f29" y="f72"/>
                    <a:pt x="f29" y="f72"/>
                  </a:cubicBezTo>
                  <a:cubicBezTo>
                    <a:pt x="f32" y="f69"/>
                    <a:pt x="f71" y="f97"/>
                    <a:pt x="f122" y="f97"/>
                  </a:cubicBezTo>
                  <a:cubicBezTo>
                    <a:pt x="f122" y="f100"/>
                    <a:pt x="f122" y="f100"/>
                    <a:pt x="f122" y="f100"/>
                  </a:cubicBezTo>
                  <a:cubicBezTo>
                    <a:pt x="f123" y="f12"/>
                    <a:pt x="f124" y="f108"/>
                    <a:pt x="f56" y="f108"/>
                  </a:cubicBezTo>
                  <a:cubicBezTo>
                    <a:pt x="f43" y="f108"/>
                    <a:pt x="f11" y="f69"/>
                    <a:pt x="f25" y="f68"/>
                  </a:cubicBezTo>
                  <a:cubicBezTo>
                    <a:pt x="f49" y="f77"/>
                    <a:pt x="f18" y="f125"/>
                    <a:pt x="f21" y="f110"/>
                  </a:cubicBezTo>
                  <a:lnTo>
                    <a:pt x="f109" y="f102"/>
                  </a:lnTo>
                  <a:close/>
                  <a:moveTo>
                    <a:pt x="f109" y="f112"/>
                  </a:moveTo>
                  <a:cubicBezTo>
                    <a:pt x="f111" y="f99"/>
                    <a:pt x="f109" y="f119"/>
                    <a:pt x="f126" y="f83"/>
                  </a:cubicBezTo>
                  <a:cubicBezTo>
                    <a:pt x="f33" y="f69"/>
                    <a:pt x="f127" y="f12"/>
                    <a:pt x="f39" y="f12"/>
                  </a:cubicBezTo>
                  <a:cubicBezTo>
                    <a:pt x="f39" y="f12"/>
                    <a:pt x="f39" y="f12"/>
                    <a:pt x="f39" y="f12"/>
                  </a:cubicBezTo>
                  <a:cubicBezTo>
                    <a:pt x="f48" y="f12"/>
                    <a:pt x="f23" y="f82"/>
                    <a:pt x="f109" y="f112"/>
                  </a:cubicBezTo>
                  <a:close/>
                  <a:moveTo>
                    <a:pt x="f80" y="f73"/>
                  </a:moveTo>
                  <a:cubicBezTo>
                    <a:pt x="f128" y="f73"/>
                    <a:pt x="f129" y="f72"/>
                    <a:pt x="f130" y="f69"/>
                  </a:cubicBezTo>
                  <a:cubicBezTo>
                    <a:pt x="f101" y="f97"/>
                    <a:pt x="f131" y="f100"/>
                    <a:pt x="f114" y="f104"/>
                  </a:cubicBezTo>
                  <a:cubicBezTo>
                    <a:pt x="f101" y="f104"/>
                    <a:pt x="f129" y="f97"/>
                    <a:pt x="f80" y="f73"/>
                  </a:cubicBezTo>
                  <a:close/>
                  <a:moveTo>
                    <a:pt x="f109" y="f102"/>
                  </a:moveTo>
                  <a:cubicBezTo>
                    <a:pt x="f109" y="f110"/>
                    <a:pt x="f109" y="f110"/>
                    <a:pt x="f109" y="f110"/>
                  </a:cubicBezTo>
                  <a:cubicBezTo>
                    <a:pt x="f46" y="f120"/>
                    <a:pt x="f27" y="f100"/>
                    <a:pt x="f39" y="f100"/>
                  </a:cubicBezTo>
                  <a:cubicBezTo>
                    <a:pt x="f58" y="f100"/>
                    <a:pt x="f132" y="f100"/>
                    <a:pt x="f133" y="f100"/>
                  </a:cubicBezTo>
                  <a:cubicBezTo>
                    <a:pt x="f10" y="f100"/>
                    <a:pt x="f11" y="f74"/>
                    <a:pt x="f25" y="f82"/>
                  </a:cubicBezTo>
                  <a:cubicBezTo>
                    <a:pt x="f109" y="f19"/>
                    <a:pt x="f46" y="f84"/>
                    <a:pt x="f35" y="f116"/>
                  </a:cubicBezTo>
                  <a:cubicBezTo>
                    <a:pt x="f38" y="f117"/>
                    <a:pt x="f38" y="f117"/>
                    <a:pt x="f38" y="f117"/>
                  </a:cubicBezTo>
                  <a:cubicBezTo>
                    <a:pt x="f38" y="f57"/>
                    <a:pt x="f134" y="f29"/>
                    <a:pt x="f134" y="f29"/>
                  </a:cubicBezTo>
                  <a:cubicBezTo>
                    <a:pt x="f40" y="f55"/>
                    <a:pt x="f40" y="f55"/>
                    <a:pt x="f40" y="f55"/>
                  </a:cubicBezTo>
                  <a:cubicBezTo>
                    <a:pt x="f40" y="f55"/>
                    <a:pt x="f40" y="f55"/>
                    <a:pt x="f40" y="f55"/>
                  </a:cubicBezTo>
                  <a:cubicBezTo>
                    <a:pt x="f42" y="f29"/>
                    <a:pt x="f127" y="f57"/>
                    <a:pt x="f10" y="f118"/>
                  </a:cubicBezTo>
                  <a:cubicBezTo>
                    <a:pt x="f135" y="f28"/>
                    <a:pt x="f42" y="f26"/>
                    <a:pt x="f43" y="f63"/>
                  </a:cubicBezTo>
                  <a:cubicBezTo>
                    <a:pt x="f40" y="f62"/>
                    <a:pt x="f40" y="f62"/>
                    <a:pt x="f40" y="f62"/>
                  </a:cubicBezTo>
                  <a:cubicBezTo>
                    <a:pt x="f40" y="f62"/>
                    <a:pt x="f40" y="f62"/>
                    <a:pt x="f40" y="f62"/>
                  </a:cubicBezTo>
                  <a:cubicBezTo>
                    <a:pt x="f134" y="f63"/>
                    <a:pt x="f38" y="f103"/>
                    <a:pt x="f38" y="f59"/>
                  </a:cubicBezTo>
                  <a:cubicBezTo>
                    <a:pt x="f44" y="f105"/>
                    <a:pt x="f38" y="f28"/>
                    <a:pt x="f38" y="f106"/>
                  </a:cubicBezTo>
                  <a:cubicBezTo>
                    <a:pt x="f37" y="f28"/>
                    <a:pt x="f37" y="f28"/>
                    <a:pt x="f37" y="f28"/>
                  </a:cubicBezTo>
                  <a:cubicBezTo>
                    <a:pt x="f34" y="f64"/>
                    <a:pt x="f34" y="f26"/>
                    <a:pt x="f35" y="f63"/>
                  </a:cubicBezTo>
                  <a:cubicBezTo>
                    <a:pt x="f37" y="f60"/>
                    <a:pt x="f40" y="f88"/>
                    <a:pt x="f135" y="f88"/>
                  </a:cubicBezTo>
                  <a:cubicBezTo>
                    <a:pt x="f136" y="f84"/>
                    <a:pt x="f39" y="f64"/>
                    <a:pt x="f56" y="f118"/>
                  </a:cubicBezTo>
                  <a:cubicBezTo>
                    <a:pt x="f137" y="f57"/>
                    <a:pt x="f52" y="f29"/>
                    <a:pt x="f41" y="f29"/>
                  </a:cubicBezTo>
                  <a:cubicBezTo>
                    <a:pt x="f136" y="f29"/>
                    <a:pt x="f136" y="f29"/>
                    <a:pt x="f136" y="f29"/>
                  </a:cubicBezTo>
                  <a:cubicBezTo>
                    <a:pt x="f137" y="f118"/>
                    <a:pt x="f56" y="f121"/>
                    <a:pt x="f137" y="f26"/>
                  </a:cubicBezTo>
                  <a:cubicBezTo>
                    <a:pt x="f136" y="f84"/>
                    <a:pt x="f54" y="f24"/>
                    <a:pt x="f42" y="f24"/>
                  </a:cubicBezTo>
                  <a:cubicBezTo>
                    <a:pt x="f42" y="f24"/>
                    <a:pt x="f42" y="f24"/>
                    <a:pt x="f42" y="f24"/>
                  </a:cubicBezTo>
                  <a:cubicBezTo>
                    <a:pt x="f42" y="f24"/>
                    <a:pt x="f42" y="f24"/>
                    <a:pt x="f43" y="f24"/>
                  </a:cubicBezTo>
                  <a:cubicBezTo>
                    <a:pt x="f40" y="f60"/>
                    <a:pt x="f40" y="f60"/>
                    <a:pt x="f40" y="f60"/>
                  </a:cubicBezTo>
                  <a:cubicBezTo>
                    <a:pt x="f43" y="f60"/>
                    <a:pt x="f43" y="f60"/>
                    <a:pt x="f43" y="f60"/>
                  </a:cubicBezTo>
                  <a:cubicBezTo>
                    <a:pt x="f43" y="f62"/>
                    <a:pt x="f42" y="f63"/>
                    <a:pt x="f127" y="f103"/>
                  </a:cubicBezTo>
                  <a:cubicBezTo>
                    <a:pt x="f135" y="f64"/>
                    <a:pt x="f41" y="f28"/>
                    <a:pt x="f54" y="f29"/>
                  </a:cubicBezTo>
                  <a:cubicBezTo>
                    <a:pt x="f54" y="f55"/>
                    <a:pt x="f54" y="f55"/>
                    <a:pt x="f54" y="f55"/>
                  </a:cubicBezTo>
                  <a:cubicBezTo>
                    <a:pt x="f135" y="f55"/>
                    <a:pt x="f127" y="f30"/>
                    <a:pt x="f42" y="f53"/>
                  </a:cubicBezTo>
                  <a:cubicBezTo>
                    <a:pt x="f42" y="f53"/>
                    <a:pt x="f42" y="f53"/>
                    <a:pt x="f42" y="f53"/>
                  </a:cubicBezTo>
                  <a:cubicBezTo>
                    <a:pt x="f42" y="f53"/>
                    <a:pt x="f42" y="f53"/>
                    <a:pt x="f42" y="f53"/>
                  </a:cubicBezTo>
                  <a:cubicBezTo>
                    <a:pt x="f137" y="f56"/>
                    <a:pt x="f54" y="f23"/>
                    <a:pt x="f138" y="f18"/>
                  </a:cubicBezTo>
                  <a:cubicBezTo>
                    <a:pt x="f138" y="f49"/>
                    <a:pt x="f31" y="f47"/>
                    <a:pt x="f35" y="f13"/>
                  </a:cubicBezTo>
                  <a:cubicBezTo>
                    <a:pt x="f38" y="f126"/>
                    <a:pt x="f43" y="f138"/>
                    <a:pt x="f42" y="f37"/>
                  </a:cubicBezTo>
                  <a:cubicBezTo>
                    <a:pt x="f42" y="f38"/>
                    <a:pt x="f42" y="f40"/>
                    <a:pt x="f42" y="f42"/>
                  </a:cubicBezTo>
                  <a:cubicBezTo>
                    <a:pt x="f127" y="f10"/>
                    <a:pt x="f127" y="f10"/>
                    <a:pt x="f127" y="f10"/>
                  </a:cubicBezTo>
                  <a:cubicBezTo>
                    <a:pt x="f41" y="f137"/>
                    <a:pt x="f135" y="f124"/>
                    <a:pt x="f127" y="f123"/>
                  </a:cubicBezTo>
                  <a:cubicBezTo>
                    <a:pt x="f42" y="f107"/>
                    <a:pt x="f43" y="f139"/>
                    <a:pt x="f43" y="f53"/>
                  </a:cubicBezTo>
                  <a:cubicBezTo>
                    <a:pt x="f43" y="f55"/>
                    <a:pt x="f43" y="f55"/>
                    <a:pt x="f43" y="f55"/>
                  </a:cubicBezTo>
                  <a:cubicBezTo>
                    <a:pt x="f134" y="f53"/>
                    <a:pt x="f134" y="f53"/>
                    <a:pt x="f134" y="f53"/>
                  </a:cubicBezTo>
                  <a:cubicBezTo>
                    <a:pt x="f44" y="f36"/>
                    <a:pt x="f38" y="f123"/>
                    <a:pt x="f40" y="f124"/>
                  </a:cubicBezTo>
                  <a:cubicBezTo>
                    <a:pt x="f43" y="f51"/>
                    <a:pt x="f127" y="f136"/>
                    <a:pt x="f42" y="f10"/>
                  </a:cubicBezTo>
                  <a:cubicBezTo>
                    <a:pt x="f42" y="f10"/>
                    <a:pt x="f42" y="f10"/>
                    <a:pt x="f42" y="f10"/>
                  </a:cubicBezTo>
                  <a:cubicBezTo>
                    <a:pt x="f42" y="f41"/>
                    <a:pt x="f43" y="f137"/>
                    <a:pt x="f40" y="f140"/>
                  </a:cubicBezTo>
                  <a:cubicBezTo>
                    <a:pt x="f38" y="f8"/>
                    <a:pt x="f37" y="f36"/>
                    <a:pt x="f37" y="f32"/>
                  </a:cubicBezTo>
                  <a:cubicBezTo>
                    <a:pt x="f44" y="f30"/>
                    <a:pt x="f44" y="f30"/>
                    <a:pt x="f44" y="f30"/>
                  </a:cubicBezTo>
                  <a:cubicBezTo>
                    <a:pt x="f37" y="f30"/>
                    <a:pt x="f37" y="f30"/>
                    <a:pt x="f37" y="f30"/>
                  </a:cubicBezTo>
                  <a:cubicBezTo>
                    <a:pt x="f35" y="f55"/>
                    <a:pt x="f34" y="f55"/>
                    <a:pt x="f33" y="f55"/>
                  </a:cubicBezTo>
                  <a:cubicBezTo>
                    <a:pt x="f33" y="f55"/>
                    <a:pt x="f33" y="f55"/>
                    <a:pt x="f33" y="f55"/>
                  </a:cubicBezTo>
                  <a:cubicBezTo>
                    <a:pt x="f31" y="f55"/>
                    <a:pt x="f31" y="f55"/>
                    <a:pt x="f11" y="f29"/>
                  </a:cubicBezTo>
                  <a:cubicBezTo>
                    <a:pt x="f138" y="f121"/>
                    <a:pt x="f126" y="f103"/>
                    <a:pt x="f13" y="f24"/>
                  </a:cubicBezTo>
                  <a:cubicBezTo>
                    <a:pt x="f23" y="f65"/>
                    <a:pt x="f47" y="f22"/>
                    <a:pt x="f109" y="f102"/>
                  </a:cubicBezTo>
                  <a:close/>
                  <a:moveTo>
                    <a:pt x="f141" y="f97"/>
                  </a:moveTo>
                  <a:cubicBezTo>
                    <a:pt x="f102" y="f97"/>
                    <a:pt x="f142" y="f100"/>
                    <a:pt x="f110" y="f100"/>
                  </a:cubicBezTo>
                  <a:cubicBezTo>
                    <a:pt x="f112" y="f100"/>
                    <a:pt x="f115" y="f69"/>
                    <a:pt x="f143" y="f73"/>
                  </a:cubicBezTo>
                  <a:cubicBezTo>
                    <a:pt x="f99" y="f87"/>
                    <a:pt x="f80" y="f86"/>
                    <a:pt x="f98" y="f86"/>
                  </a:cubicBezTo>
                  <a:cubicBezTo>
                    <a:pt x="f78" y="f86"/>
                    <a:pt x="f78" y="f86"/>
                    <a:pt x="f78" y="f86"/>
                  </a:cubicBezTo>
                  <a:cubicBezTo>
                    <a:pt x="f82" y="f14"/>
                    <a:pt x="f77" y="f68"/>
                    <a:pt x="f144" y="f83"/>
                  </a:cubicBezTo>
                  <a:cubicBezTo>
                    <a:pt x="f113" y="f89"/>
                    <a:pt x="f76" y="f89"/>
                    <a:pt x="f91" y="f96"/>
                  </a:cubicBezTo>
                  <a:cubicBezTo>
                    <a:pt x="f76" y="f96"/>
                    <a:pt x="f76" y="f91"/>
                    <a:pt x="f16" y="f91"/>
                  </a:cubicBezTo>
                  <a:cubicBezTo>
                    <a:pt x="f119" y="f91"/>
                    <a:pt x="f78" y="f83"/>
                    <a:pt x="f128" y="f14"/>
                  </a:cubicBezTo>
                  <a:cubicBezTo>
                    <a:pt x="f101" y="f87"/>
                    <a:pt x="f114" y="f97"/>
                    <a:pt x="f141" y="f97"/>
                  </a:cubicBezTo>
                  <a:close/>
                  <a:moveTo>
                    <a:pt x="f118" y="f83"/>
                  </a:moveTo>
                  <a:cubicBezTo>
                    <a:pt x="f117" y="f83"/>
                    <a:pt x="f106" y="f83"/>
                    <a:pt x="f116" y="f68"/>
                  </a:cubicBezTo>
                  <a:cubicBezTo>
                    <a:pt x="f28" y="f74"/>
                    <a:pt x="f121" y="f74"/>
                    <a:pt x="f105" y="f74"/>
                  </a:cubicBezTo>
                  <a:cubicBezTo>
                    <a:pt x="f105" y="f74"/>
                    <a:pt x="f105" y="f74"/>
                    <a:pt x="f105" y="f74"/>
                  </a:cubicBezTo>
                  <a:cubicBezTo>
                    <a:pt x="f105" y="f74"/>
                    <a:pt x="f64" y="f74"/>
                    <a:pt x="f64" y="f68"/>
                  </a:cubicBezTo>
                  <a:cubicBezTo>
                    <a:pt x="f59" y="f89"/>
                    <a:pt x="f63" y="f16"/>
                    <a:pt x="f103" y="f144"/>
                  </a:cubicBezTo>
                  <a:cubicBezTo>
                    <a:pt x="f103" y="f119"/>
                    <a:pt x="f26" y="f77"/>
                    <a:pt x="f59" y="f90"/>
                  </a:cubicBezTo>
                  <a:cubicBezTo>
                    <a:pt x="f105" y="f120"/>
                    <a:pt x="f105" y="f120"/>
                    <a:pt x="f105" y="f120"/>
                  </a:cubicBezTo>
                  <a:cubicBezTo>
                    <a:pt x="f105" y="f120"/>
                    <a:pt x="f105" y="f120"/>
                    <a:pt x="f105" y="f120"/>
                  </a:cubicBezTo>
                  <a:cubicBezTo>
                    <a:pt x="f105" y="f77"/>
                    <a:pt x="f116" y="f144"/>
                    <a:pt x="f118" y="f144"/>
                  </a:cubicBezTo>
                  <a:cubicBezTo>
                    <a:pt x="f118" y="f144"/>
                    <a:pt x="f118" y="f144"/>
                    <a:pt x="f118" y="f144"/>
                  </a:cubicBezTo>
                  <a:lnTo>
                    <a:pt x="f118" y="f83"/>
                  </a:lnTo>
                  <a:close/>
                  <a:moveTo>
                    <a:pt x="f63" y="f77"/>
                  </a:moveTo>
                  <a:cubicBezTo>
                    <a:pt x="f63" y="f119"/>
                    <a:pt x="f63" y="f119"/>
                    <a:pt x="f63" y="f144"/>
                  </a:cubicBezTo>
                  <a:cubicBezTo>
                    <a:pt x="f62" y="f16"/>
                    <a:pt x="f103" y="f89"/>
                    <a:pt x="f59" y="f74"/>
                  </a:cubicBezTo>
                  <a:cubicBezTo>
                    <a:pt x="f63" y="f83"/>
                    <a:pt x="f84" y="f16"/>
                    <a:pt x="f84" y="f144"/>
                  </a:cubicBezTo>
                  <a:cubicBezTo>
                    <a:pt x="f62" y="f144"/>
                    <a:pt x="f62" y="f119"/>
                    <a:pt x="f63" y="f77"/>
                  </a:cubicBezTo>
                  <a:close/>
                  <a:moveTo>
                    <a:pt x="f105" y="f120"/>
                  </a:moveTo>
                  <a:cubicBezTo>
                    <a:pt x="f59" y="f120"/>
                    <a:pt x="f59" y="f120"/>
                    <a:pt x="f59" y="f120"/>
                  </a:cubicBezTo>
                  <a:cubicBezTo>
                    <a:pt x="f62" y="f90"/>
                    <a:pt x="f60" y="f119"/>
                    <a:pt x="f60" y="f144"/>
                  </a:cubicBezTo>
                  <a:cubicBezTo>
                    <a:pt x="f24" y="f16"/>
                    <a:pt x="f84" y="f89"/>
                    <a:pt x="f103" y="f74"/>
                  </a:cubicBezTo>
                  <a:cubicBezTo>
                    <a:pt x="f24" y="f83"/>
                    <a:pt x="f24" y="f76"/>
                    <a:pt x="f24" y="f113"/>
                  </a:cubicBezTo>
                  <a:cubicBezTo>
                    <a:pt x="f24" y="f77"/>
                    <a:pt x="f62" y="f98"/>
                    <a:pt x="f59" y="f98"/>
                  </a:cubicBezTo>
                  <a:cubicBezTo>
                    <a:pt x="f64" y="f98"/>
                    <a:pt x="f121" y="f78"/>
                    <a:pt x="f28" y="f82"/>
                  </a:cubicBezTo>
                  <a:cubicBezTo>
                    <a:pt x="f121" y="f82"/>
                    <a:pt x="f121" y="f82"/>
                    <a:pt x="f105" y="f120"/>
                  </a:cubicBezTo>
                  <a:close/>
                  <a:moveTo>
                    <a:pt x="f76" y="f76"/>
                  </a:moveTo>
                  <a:cubicBezTo>
                    <a:pt x="f91" y="f76"/>
                    <a:pt x="f96" y="f76"/>
                    <a:pt x="f89" y="f91"/>
                  </a:cubicBezTo>
                  <a:cubicBezTo>
                    <a:pt x="f83" y="f91"/>
                    <a:pt x="f83" y="f91"/>
                    <a:pt x="f83" y="f91"/>
                  </a:cubicBezTo>
                  <a:cubicBezTo>
                    <a:pt x="f89" y="f96"/>
                    <a:pt x="f89" y="f96"/>
                    <a:pt x="f89" y="f96"/>
                  </a:cubicBezTo>
                  <a:cubicBezTo>
                    <a:pt x="f89" y="f96"/>
                    <a:pt x="f96" y="f89"/>
                    <a:pt x="f91" y="f89"/>
                  </a:cubicBezTo>
                  <a:cubicBezTo>
                    <a:pt x="f68" y="f96"/>
                    <a:pt x="f86" y="f91"/>
                    <a:pt x="f97" y="f91"/>
                  </a:cubicBezTo>
                  <a:cubicBezTo>
                    <a:pt x="f12" y="f91"/>
                    <a:pt x="f145" y="f91"/>
                    <a:pt x="f146" y="f96"/>
                  </a:cubicBezTo>
                  <a:cubicBezTo>
                    <a:pt x="f108" y="f76"/>
                    <a:pt x="f97" y="f16"/>
                    <a:pt x="f86" y="f16"/>
                  </a:cubicBezTo>
                  <a:cubicBezTo>
                    <a:pt x="f74" y="f16"/>
                    <a:pt x="f89" y="f16"/>
                    <a:pt x="f76" y="f76"/>
                  </a:cubicBezTo>
                  <a:close/>
                  <a:moveTo>
                    <a:pt x="f59" y="f17"/>
                  </a:moveTo>
                  <a:cubicBezTo>
                    <a:pt x="f84" y="f17"/>
                    <a:pt x="f61" y="f90"/>
                    <a:pt x="f61" y="f113"/>
                  </a:cubicBezTo>
                  <a:cubicBezTo>
                    <a:pt x="f61" y="f16"/>
                    <a:pt x="f61" y="f76"/>
                    <a:pt x="f61" y="f91"/>
                  </a:cubicBezTo>
                  <a:cubicBezTo>
                    <a:pt x="f65" y="f16"/>
                    <a:pt x="f65" y="f144"/>
                    <a:pt x="f61" y="f120"/>
                  </a:cubicBezTo>
                  <a:cubicBezTo>
                    <a:pt x="f24" y="f98"/>
                    <a:pt x="f63" y="f80"/>
                    <a:pt x="f64" y="f17"/>
                  </a:cubicBezTo>
                  <a:cubicBezTo>
                    <a:pt x="f59" y="f17"/>
                    <a:pt x="f59" y="f17"/>
                    <a:pt x="f59" y="f17"/>
                  </a:cubicBezTo>
                  <a:close/>
                  <a:moveTo>
                    <a:pt x="f136" y="f117"/>
                  </a:moveTo>
                  <a:cubicBezTo>
                    <a:pt x="f136" y="f121"/>
                    <a:pt x="f54" y="f59"/>
                    <a:pt x="f10" y="f103"/>
                  </a:cubicBezTo>
                  <a:cubicBezTo>
                    <a:pt x="f10" y="f63"/>
                    <a:pt x="f127" y="f62"/>
                    <a:pt x="f127" y="f84"/>
                  </a:cubicBezTo>
                  <a:cubicBezTo>
                    <a:pt x="f54" y="f84"/>
                    <a:pt x="f136" y="f103"/>
                    <a:pt x="f136" y="f26"/>
                  </a:cubicBezTo>
                  <a:cubicBezTo>
                    <a:pt x="f52" y="f105"/>
                    <a:pt x="f52" y="f116"/>
                    <a:pt x="f136" y="f117"/>
                  </a:cubicBezTo>
                  <a:close/>
                  <a:moveTo>
                    <a:pt x="f40" y="f57"/>
                  </a:moveTo>
                  <a:cubicBezTo>
                    <a:pt x="f134" y="f117"/>
                    <a:pt x="f134" y="f121"/>
                    <a:pt x="f134" y="f59"/>
                  </a:cubicBezTo>
                  <a:cubicBezTo>
                    <a:pt x="f134" y="f26"/>
                    <a:pt x="f40" y="f26"/>
                    <a:pt x="f40" y="f103"/>
                  </a:cubicBezTo>
                  <a:cubicBezTo>
                    <a:pt x="f42" y="f64"/>
                    <a:pt x="f10" y="f116"/>
                    <a:pt x="f127" y="f117"/>
                  </a:cubicBezTo>
                  <a:cubicBezTo>
                    <a:pt x="f42" y="f118"/>
                    <a:pt x="f42" y="f57"/>
                    <a:pt x="f40" y="f57"/>
                  </a:cubicBezTo>
                  <a:close/>
                  <a:moveTo>
                    <a:pt x="f10" y="f136"/>
                  </a:moveTo>
                  <a:cubicBezTo>
                    <a:pt x="f127" y="f56"/>
                    <a:pt x="f42" y="f140"/>
                    <a:pt x="f43" y="f124"/>
                  </a:cubicBezTo>
                  <a:cubicBezTo>
                    <a:pt x="f40" y="f133"/>
                    <a:pt x="f134" y="f70"/>
                    <a:pt x="f40" y="f139"/>
                  </a:cubicBezTo>
                  <a:cubicBezTo>
                    <a:pt x="f40" y="f36"/>
                    <a:pt x="f43" y="f70"/>
                    <a:pt x="f43" y="f123"/>
                  </a:cubicBezTo>
                  <a:cubicBezTo>
                    <a:pt x="f127" y="f132"/>
                    <a:pt x="f10" y="f39"/>
                    <a:pt x="f10" y="f136"/>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1" name="Freeform 47">
              <a:extLst>
                <a:ext uri="{FF2B5EF4-FFF2-40B4-BE49-F238E27FC236}">
                  <a16:creationId xmlns:a16="http://schemas.microsoft.com/office/drawing/2014/main" id="{D605CD97-22BA-4F8E-B169-FB1EAFB8FAE2}"/>
                </a:ext>
              </a:extLst>
            </p:cNvPr>
            <p:cNvSpPr/>
            <p:nvPr/>
          </p:nvSpPr>
          <p:spPr>
            <a:xfrm rot="16199987" flipV="1">
              <a:off x="6509943" y="5321076"/>
              <a:ext cx="508479" cy="519488"/>
            </a:xfrm>
            <a:custGeom>
              <a:avLst/>
              <a:gdLst>
                <a:gd name="f0" fmla="val 10800000"/>
                <a:gd name="f1" fmla="val 5400000"/>
                <a:gd name="f2" fmla="val 180"/>
                <a:gd name="f3" fmla="val w"/>
                <a:gd name="f4" fmla="val h"/>
                <a:gd name="f5" fmla="val 0"/>
                <a:gd name="f6" fmla="val 161"/>
                <a:gd name="f7" fmla="val 146"/>
                <a:gd name="f8" fmla="val 50"/>
                <a:gd name="f9" fmla="val 8"/>
                <a:gd name="f10" fmla="val 55"/>
                <a:gd name="f11" fmla="val 14"/>
                <a:gd name="f12" fmla="val 53"/>
                <a:gd name="f13" fmla="val 20"/>
                <a:gd name="f14" fmla="val 60"/>
                <a:gd name="f15" fmla="val 25"/>
                <a:gd name="f16" fmla="val 62"/>
                <a:gd name="f17" fmla="val 23"/>
                <a:gd name="f18" fmla="val 58"/>
                <a:gd name="f19" fmla="val 18"/>
                <a:gd name="f20" fmla="val 54"/>
                <a:gd name="f21" fmla="val 17"/>
                <a:gd name="f22" fmla="val 64"/>
                <a:gd name="f23" fmla="val 13"/>
                <a:gd name="f24" fmla="val 65"/>
                <a:gd name="f25" fmla="val 63"/>
                <a:gd name="f26" fmla="val 34"/>
                <a:gd name="f27" fmla="val 59"/>
                <a:gd name="f28" fmla="val 36"/>
                <a:gd name="f29" fmla="val 37"/>
                <a:gd name="f30" fmla="val 49"/>
                <a:gd name="f31" fmla="val 43"/>
                <a:gd name="f32" fmla="val 31"/>
                <a:gd name="f33" fmla="val 19"/>
                <a:gd name="f34" fmla="val 41"/>
                <a:gd name="f35" fmla="val 9"/>
                <a:gd name="f36" fmla="val 16"/>
                <a:gd name="f37" fmla="val 72"/>
                <a:gd name="f38" fmla="val 30"/>
                <a:gd name="f39" fmla="val 81"/>
                <a:gd name="f40" fmla="val 92"/>
                <a:gd name="f41" fmla="val 111"/>
                <a:gd name="f42" fmla="val 38"/>
                <a:gd name="f43" fmla="val 129"/>
                <a:gd name="f44" fmla="val 27"/>
                <a:gd name="f45" fmla="val 28"/>
                <a:gd name="f46" fmla="val 137"/>
                <a:gd name="f47" fmla="val 39"/>
                <a:gd name="f48" fmla="val 121"/>
                <a:gd name="f49" fmla="val 33"/>
                <a:gd name="f50" fmla="val 104"/>
                <a:gd name="f51" fmla="val 102"/>
                <a:gd name="f52" fmla="val 29"/>
                <a:gd name="f53" fmla="val 26"/>
                <a:gd name="f54" fmla="val 100"/>
                <a:gd name="f55" fmla="val 101"/>
                <a:gd name="f56" fmla="val 89"/>
                <a:gd name="f57" fmla="val 7"/>
                <a:gd name="f58" fmla="val 79"/>
                <a:gd name="f59" fmla="val 4"/>
                <a:gd name="f60" fmla="val 1"/>
                <a:gd name="f61" fmla="val 12"/>
                <a:gd name="f62" fmla="val 6"/>
                <a:gd name="f63" fmla="val 10"/>
                <a:gd name="f64" fmla="val 45"/>
                <a:gd name="f65" fmla="val 47"/>
                <a:gd name="f66" fmla="val 5"/>
                <a:gd name="f67" fmla="val 51"/>
                <a:gd name="f68" fmla="val 86"/>
                <a:gd name="f69" fmla="val 128"/>
                <a:gd name="f70" fmla="val 46"/>
                <a:gd name="f71" fmla="val 145"/>
                <a:gd name="f72" fmla="val 144"/>
                <a:gd name="f73" fmla="val 3"/>
                <a:gd name="f74" fmla="val 142"/>
                <a:gd name="f75" fmla="val 2"/>
                <a:gd name="f76" fmla="val 149"/>
                <a:gd name="f77" fmla="val 141"/>
                <a:gd name="f78" fmla="val 71"/>
                <a:gd name="f79" fmla="val 151"/>
                <a:gd name="f80" fmla="val 148"/>
                <a:gd name="f81" fmla="val 130"/>
                <a:gd name="f82" fmla="val 93"/>
                <a:gd name="f83" fmla="val 70"/>
                <a:gd name="f84" fmla="val 87"/>
                <a:gd name="f85" fmla="val 21"/>
                <a:gd name="f86" fmla="val 105"/>
                <a:gd name="f87" fmla="val 84"/>
                <a:gd name="f88" fmla="val 22"/>
                <a:gd name="f89" fmla="val 78"/>
                <a:gd name="f90" fmla="val 57"/>
                <a:gd name="f91" fmla="val 24"/>
                <a:gd name="f92" fmla="val 56"/>
                <a:gd name="f93" fmla="val 40"/>
                <a:gd name="f94" fmla="+- 0 0 -90"/>
                <a:gd name="f95" fmla="*/ f3 1 161"/>
                <a:gd name="f96" fmla="*/ f4 1 146"/>
                <a:gd name="f97" fmla="+- f7 0 f5"/>
                <a:gd name="f98" fmla="+- f6 0 f5"/>
                <a:gd name="f99" fmla="*/ f94 f0 1"/>
                <a:gd name="f100" fmla="*/ f98 1 161"/>
                <a:gd name="f101" fmla="*/ f97 1 146"/>
                <a:gd name="f102" fmla="*/ 50 f98 1"/>
                <a:gd name="f103" fmla="*/ 8 f97 1"/>
                <a:gd name="f104" fmla="*/ 60 f98 1"/>
                <a:gd name="f105" fmla="*/ 25 f97 1"/>
                <a:gd name="f106" fmla="*/ 54 f98 1"/>
                <a:gd name="f107" fmla="*/ 17 f97 1"/>
                <a:gd name="f108" fmla="*/ 63 f98 1"/>
                <a:gd name="f109" fmla="*/ 34 f97 1"/>
                <a:gd name="f110" fmla="*/ 49 f98 1"/>
                <a:gd name="f111" fmla="*/ 37 f97 1"/>
                <a:gd name="f112" fmla="*/ 41 f98 1"/>
                <a:gd name="f113" fmla="*/ 13 f97 1"/>
                <a:gd name="f114" fmla="*/ 16 f98 1"/>
                <a:gd name="f115" fmla="*/ 62 f97 1"/>
                <a:gd name="f116" fmla="*/ 34 f98 1"/>
                <a:gd name="f117" fmla="*/ 92 f97 1"/>
                <a:gd name="f118" fmla="*/ 27 f98 1"/>
                <a:gd name="f119" fmla="*/ 146 f97 1"/>
                <a:gd name="f120" fmla="*/ 33 f98 1"/>
                <a:gd name="f121" fmla="*/ 104 f97 1"/>
                <a:gd name="f122" fmla="*/ 26 f98 1"/>
                <a:gd name="f123" fmla="*/ 102 f97 1"/>
                <a:gd name="f124" fmla="*/ 30 f98 1"/>
                <a:gd name="f125" fmla="*/ 101 f97 1"/>
                <a:gd name="f126" fmla="*/ 4 f98 1"/>
                <a:gd name="f127" fmla="*/ 60 f97 1"/>
                <a:gd name="f128" fmla="*/ 10 f97 1"/>
                <a:gd name="f129" fmla="*/ 51 f98 1"/>
                <a:gd name="f130" fmla="*/ 4 f97 1"/>
                <a:gd name="f131" fmla="*/ 145 f98 1"/>
                <a:gd name="f132" fmla="*/ 142 f98 1"/>
                <a:gd name="f133" fmla="*/ 0 f97 1"/>
                <a:gd name="f134" fmla="*/ 141 f98 1"/>
                <a:gd name="f135" fmla="*/ 33 f97 1"/>
                <a:gd name="f136" fmla="*/ 137 f98 1"/>
                <a:gd name="f137" fmla="*/ 31 f97 1"/>
                <a:gd name="f138" fmla="*/ 148 f98 1"/>
                <a:gd name="f139" fmla="*/ 16 f97 1"/>
                <a:gd name="f140" fmla="*/ 70 f98 1"/>
                <a:gd name="f141" fmla="*/ 84 f97 1"/>
                <a:gd name="f142" fmla="*/ 22 f98 1"/>
                <a:gd name="f143" fmla="*/ 57 f98 1"/>
                <a:gd name="f144" fmla="*/ 28 f97 1"/>
                <a:gd name="f145" fmla="*/ 46 f98 1"/>
                <a:gd name="f146" fmla="*/ f99 1 f2"/>
                <a:gd name="f147" fmla="*/ f102 1 161"/>
                <a:gd name="f148" fmla="*/ f103 1 146"/>
                <a:gd name="f149" fmla="*/ f104 1 161"/>
                <a:gd name="f150" fmla="*/ f105 1 146"/>
                <a:gd name="f151" fmla="*/ f106 1 161"/>
                <a:gd name="f152" fmla="*/ f107 1 146"/>
                <a:gd name="f153" fmla="*/ f108 1 161"/>
                <a:gd name="f154" fmla="*/ f109 1 146"/>
                <a:gd name="f155" fmla="*/ f110 1 161"/>
                <a:gd name="f156" fmla="*/ f111 1 146"/>
                <a:gd name="f157" fmla="*/ f112 1 161"/>
                <a:gd name="f158" fmla="*/ f113 1 146"/>
                <a:gd name="f159" fmla="*/ f114 1 161"/>
                <a:gd name="f160" fmla="*/ f115 1 146"/>
                <a:gd name="f161" fmla="*/ f116 1 161"/>
                <a:gd name="f162" fmla="*/ f117 1 146"/>
                <a:gd name="f163" fmla="*/ f118 1 161"/>
                <a:gd name="f164" fmla="*/ f119 1 146"/>
                <a:gd name="f165" fmla="*/ f120 1 161"/>
                <a:gd name="f166" fmla="*/ f121 1 146"/>
                <a:gd name="f167" fmla="*/ f122 1 161"/>
                <a:gd name="f168" fmla="*/ f123 1 146"/>
                <a:gd name="f169" fmla="*/ f124 1 161"/>
                <a:gd name="f170" fmla="*/ f125 1 146"/>
                <a:gd name="f171" fmla="*/ f126 1 161"/>
                <a:gd name="f172" fmla="*/ f127 1 146"/>
                <a:gd name="f173" fmla="*/ f128 1 146"/>
                <a:gd name="f174" fmla="*/ f129 1 161"/>
                <a:gd name="f175" fmla="*/ f130 1 146"/>
                <a:gd name="f176" fmla="*/ f131 1 161"/>
                <a:gd name="f177" fmla="*/ f132 1 161"/>
                <a:gd name="f178" fmla="*/ f133 1 146"/>
                <a:gd name="f179" fmla="*/ f134 1 161"/>
                <a:gd name="f180" fmla="*/ f135 1 146"/>
                <a:gd name="f181" fmla="*/ f136 1 161"/>
                <a:gd name="f182" fmla="*/ f137 1 146"/>
                <a:gd name="f183" fmla="*/ f138 1 161"/>
                <a:gd name="f184" fmla="*/ f139 1 146"/>
                <a:gd name="f185" fmla="*/ f140 1 161"/>
                <a:gd name="f186" fmla="*/ f141 1 146"/>
                <a:gd name="f187" fmla="*/ f142 1 161"/>
                <a:gd name="f188" fmla="*/ f143 1 161"/>
                <a:gd name="f189" fmla="*/ f144 1 146"/>
                <a:gd name="f190" fmla="*/ f145 1 161"/>
                <a:gd name="f191" fmla="*/ 0 1 f100"/>
                <a:gd name="f192" fmla="*/ f6 1 f100"/>
                <a:gd name="f193" fmla="*/ 0 1 f101"/>
                <a:gd name="f194" fmla="*/ f7 1 f101"/>
                <a:gd name="f195" fmla="+- f146 0 f1"/>
                <a:gd name="f196" fmla="*/ f147 1 f100"/>
                <a:gd name="f197" fmla="*/ f148 1 f101"/>
                <a:gd name="f198" fmla="*/ f149 1 f100"/>
                <a:gd name="f199" fmla="*/ f150 1 f101"/>
                <a:gd name="f200" fmla="*/ f151 1 f100"/>
                <a:gd name="f201" fmla="*/ f152 1 f101"/>
                <a:gd name="f202" fmla="*/ f153 1 f100"/>
                <a:gd name="f203" fmla="*/ f154 1 f101"/>
                <a:gd name="f204" fmla="*/ f155 1 f100"/>
                <a:gd name="f205" fmla="*/ f156 1 f101"/>
                <a:gd name="f206" fmla="*/ f157 1 f100"/>
                <a:gd name="f207" fmla="*/ f158 1 f101"/>
                <a:gd name="f208" fmla="*/ f159 1 f100"/>
                <a:gd name="f209" fmla="*/ f160 1 f101"/>
                <a:gd name="f210" fmla="*/ f161 1 f100"/>
                <a:gd name="f211" fmla="*/ f162 1 f101"/>
                <a:gd name="f212" fmla="*/ f163 1 f100"/>
                <a:gd name="f213" fmla="*/ f164 1 f101"/>
                <a:gd name="f214" fmla="*/ f165 1 f100"/>
                <a:gd name="f215" fmla="*/ f166 1 f101"/>
                <a:gd name="f216" fmla="*/ f167 1 f100"/>
                <a:gd name="f217" fmla="*/ f168 1 f101"/>
                <a:gd name="f218" fmla="*/ f169 1 f100"/>
                <a:gd name="f219" fmla="*/ f170 1 f101"/>
                <a:gd name="f220" fmla="*/ f171 1 f100"/>
                <a:gd name="f221" fmla="*/ f172 1 f101"/>
                <a:gd name="f222" fmla="*/ f173 1 f101"/>
                <a:gd name="f223" fmla="*/ f174 1 f100"/>
                <a:gd name="f224" fmla="*/ f175 1 f101"/>
                <a:gd name="f225" fmla="*/ f176 1 f100"/>
                <a:gd name="f226" fmla="*/ f177 1 f100"/>
                <a:gd name="f227" fmla="*/ f178 1 f101"/>
                <a:gd name="f228" fmla="*/ f179 1 f100"/>
                <a:gd name="f229" fmla="*/ f180 1 f101"/>
                <a:gd name="f230" fmla="*/ f181 1 f100"/>
                <a:gd name="f231" fmla="*/ f182 1 f101"/>
                <a:gd name="f232" fmla="*/ f183 1 f100"/>
                <a:gd name="f233" fmla="*/ f184 1 f101"/>
                <a:gd name="f234" fmla="*/ f185 1 f100"/>
                <a:gd name="f235" fmla="*/ f186 1 f101"/>
                <a:gd name="f236" fmla="*/ f187 1 f100"/>
                <a:gd name="f237" fmla="*/ f188 1 f100"/>
                <a:gd name="f238" fmla="*/ f189 1 f101"/>
                <a:gd name="f239" fmla="*/ f190 1 f100"/>
                <a:gd name="f240" fmla="*/ f191 f95 1"/>
                <a:gd name="f241" fmla="*/ f192 f95 1"/>
                <a:gd name="f242" fmla="*/ f194 f96 1"/>
                <a:gd name="f243" fmla="*/ f193 f96 1"/>
                <a:gd name="f244" fmla="*/ f196 f95 1"/>
                <a:gd name="f245" fmla="*/ f197 f96 1"/>
                <a:gd name="f246" fmla="*/ f198 f95 1"/>
                <a:gd name="f247" fmla="*/ f199 f96 1"/>
                <a:gd name="f248" fmla="*/ f200 f95 1"/>
                <a:gd name="f249" fmla="*/ f201 f96 1"/>
                <a:gd name="f250" fmla="*/ f202 f95 1"/>
                <a:gd name="f251" fmla="*/ f203 f96 1"/>
                <a:gd name="f252" fmla="*/ f204 f95 1"/>
                <a:gd name="f253" fmla="*/ f205 f96 1"/>
                <a:gd name="f254" fmla="*/ f206 f95 1"/>
                <a:gd name="f255" fmla="*/ f207 f96 1"/>
                <a:gd name="f256" fmla="*/ f208 f95 1"/>
                <a:gd name="f257" fmla="*/ f209 f96 1"/>
                <a:gd name="f258" fmla="*/ f210 f95 1"/>
                <a:gd name="f259" fmla="*/ f211 f96 1"/>
                <a:gd name="f260" fmla="*/ f212 f95 1"/>
                <a:gd name="f261" fmla="*/ f213 f96 1"/>
                <a:gd name="f262" fmla="*/ f214 f95 1"/>
                <a:gd name="f263" fmla="*/ f215 f96 1"/>
                <a:gd name="f264" fmla="*/ f216 f95 1"/>
                <a:gd name="f265" fmla="*/ f217 f96 1"/>
                <a:gd name="f266" fmla="*/ f218 f95 1"/>
                <a:gd name="f267" fmla="*/ f219 f96 1"/>
                <a:gd name="f268" fmla="*/ f220 f95 1"/>
                <a:gd name="f269" fmla="*/ f221 f96 1"/>
                <a:gd name="f270" fmla="*/ f222 f96 1"/>
                <a:gd name="f271" fmla="*/ f223 f95 1"/>
                <a:gd name="f272" fmla="*/ f224 f96 1"/>
                <a:gd name="f273" fmla="*/ f225 f95 1"/>
                <a:gd name="f274" fmla="*/ f226 f95 1"/>
                <a:gd name="f275" fmla="*/ f227 f96 1"/>
                <a:gd name="f276" fmla="*/ f228 f95 1"/>
                <a:gd name="f277" fmla="*/ f229 f96 1"/>
                <a:gd name="f278" fmla="*/ f230 f95 1"/>
                <a:gd name="f279" fmla="*/ f231 f96 1"/>
                <a:gd name="f280" fmla="*/ f232 f95 1"/>
                <a:gd name="f281" fmla="*/ f233 f96 1"/>
                <a:gd name="f282" fmla="*/ f234 f95 1"/>
                <a:gd name="f283" fmla="*/ f235 f96 1"/>
                <a:gd name="f284" fmla="*/ f236 f95 1"/>
                <a:gd name="f285" fmla="*/ f237 f95 1"/>
                <a:gd name="f286" fmla="*/ f238 f96 1"/>
                <a:gd name="f287" fmla="*/ f239 f95 1"/>
              </a:gdLst>
              <a:ahLst/>
              <a:cxnLst>
                <a:cxn ang="3cd4">
                  <a:pos x="hc" y="t"/>
                </a:cxn>
                <a:cxn ang="0">
                  <a:pos x="r" y="vc"/>
                </a:cxn>
                <a:cxn ang="cd4">
                  <a:pos x="hc" y="b"/>
                </a:cxn>
                <a:cxn ang="cd2">
                  <a:pos x="l" y="vc"/>
                </a:cxn>
                <a:cxn ang="f195">
                  <a:pos x="f244" y="f245"/>
                </a:cxn>
                <a:cxn ang="f195">
                  <a:pos x="f246" y="f247"/>
                </a:cxn>
                <a:cxn ang="f195">
                  <a:pos x="f248" y="f249"/>
                </a:cxn>
                <a:cxn ang="f195">
                  <a:pos x="f250" y="f251"/>
                </a:cxn>
                <a:cxn ang="f195">
                  <a:pos x="f252" y="f253"/>
                </a:cxn>
                <a:cxn ang="f195">
                  <a:pos x="f254" y="f255"/>
                </a:cxn>
                <a:cxn ang="f195">
                  <a:pos x="f256" y="f257"/>
                </a:cxn>
                <a:cxn ang="f195">
                  <a:pos x="f258" y="f259"/>
                </a:cxn>
                <a:cxn ang="f195">
                  <a:pos x="f260" y="f261"/>
                </a:cxn>
                <a:cxn ang="f195">
                  <a:pos x="f262" y="f263"/>
                </a:cxn>
                <a:cxn ang="f195">
                  <a:pos x="f264" y="f265"/>
                </a:cxn>
                <a:cxn ang="f195">
                  <a:pos x="f266" y="f267"/>
                </a:cxn>
                <a:cxn ang="f195">
                  <a:pos x="f268" y="f269"/>
                </a:cxn>
                <a:cxn ang="f195">
                  <a:pos x="f254" y="f270"/>
                </a:cxn>
                <a:cxn ang="f195">
                  <a:pos x="f271" y="f272"/>
                </a:cxn>
                <a:cxn ang="f195">
                  <a:pos x="f273" y="f255"/>
                </a:cxn>
                <a:cxn ang="f195">
                  <a:pos x="f274" y="f275"/>
                </a:cxn>
                <a:cxn ang="f195">
                  <a:pos x="f276" y="f277"/>
                </a:cxn>
                <a:cxn ang="f195">
                  <a:pos x="f244" y="f245"/>
                </a:cxn>
                <a:cxn ang="f195">
                  <a:pos x="f278" y="f279"/>
                </a:cxn>
                <a:cxn ang="f195">
                  <a:pos x="f280" y="f281"/>
                </a:cxn>
                <a:cxn ang="f195">
                  <a:pos x="f282" y="f245"/>
                </a:cxn>
                <a:cxn ang="f195">
                  <a:pos x="f278" y="f279"/>
                </a:cxn>
                <a:cxn ang="f195">
                  <a:pos x="f264" y="f283"/>
                </a:cxn>
                <a:cxn ang="f195">
                  <a:pos x="f284" y="f281"/>
                </a:cxn>
                <a:cxn ang="f195">
                  <a:pos x="f264" y="f283"/>
                </a:cxn>
                <a:cxn ang="f195">
                  <a:pos x="f285" y="f286"/>
                </a:cxn>
                <a:cxn ang="f195">
                  <a:pos x="f287" y="f281"/>
                </a:cxn>
                <a:cxn ang="f195">
                  <a:pos x="f285" y="f286"/>
                </a:cxn>
                <a:cxn ang="f195">
                  <a:pos x="f285" y="f279"/>
                </a:cxn>
                <a:cxn ang="f195">
                  <a:pos x="f287" y="f286"/>
                </a:cxn>
                <a:cxn ang="f195">
                  <a:pos x="f285" y="f279"/>
                </a:cxn>
              </a:cxnLst>
              <a:rect l="f240" t="f243" r="f241" b="f242"/>
              <a:pathLst>
                <a:path w="161" h="146">
                  <a:moveTo>
                    <a:pt x="f8" y="f9"/>
                  </a:moveTo>
                  <a:cubicBezTo>
                    <a:pt x="f10" y="f11"/>
                    <a:pt x="f12" y="f13"/>
                    <a:pt x="f14" y="f15"/>
                  </a:cubicBezTo>
                  <a:cubicBezTo>
                    <a:pt x="f16" y="f17"/>
                    <a:pt x="f18" y="f19"/>
                    <a:pt x="f20" y="f21"/>
                  </a:cubicBezTo>
                  <a:cubicBezTo>
                    <a:pt x="f22" y="f23"/>
                    <a:pt x="f24" y="f15"/>
                    <a:pt x="f25" y="f26"/>
                  </a:cubicBezTo>
                  <a:cubicBezTo>
                    <a:pt x="f27" y="f28"/>
                    <a:pt x="f10" y="f29"/>
                    <a:pt x="f30" y="f29"/>
                  </a:cubicBezTo>
                  <a:cubicBezTo>
                    <a:pt x="f31" y="f32"/>
                    <a:pt x="f31" y="f33"/>
                    <a:pt x="f34" y="f23"/>
                  </a:cubicBezTo>
                  <a:cubicBezTo>
                    <a:pt x="f11" y="f11"/>
                    <a:pt x="f35" y="f34"/>
                    <a:pt x="f36" y="f16"/>
                  </a:cubicBezTo>
                  <a:cubicBezTo>
                    <a:pt x="f33" y="f37"/>
                    <a:pt x="f38" y="f39"/>
                    <a:pt x="f26" y="f40"/>
                  </a:cubicBezTo>
                  <a:cubicBezTo>
                    <a:pt x="f34" y="f41"/>
                    <a:pt x="f42" y="f43"/>
                    <a:pt x="f44" y="f7"/>
                  </a:cubicBezTo>
                  <a:cubicBezTo>
                    <a:pt x="f45" y="f46"/>
                    <a:pt x="f47" y="f48"/>
                    <a:pt x="f49" y="f50"/>
                  </a:cubicBezTo>
                  <a:cubicBezTo>
                    <a:pt x="f32" y="f51"/>
                    <a:pt x="f52" y="f51"/>
                    <a:pt x="f53" y="f51"/>
                  </a:cubicBezTo>
                  <a:cubicBezTo>
                    <a:pt x="f53" y="f54"/>
                    <a:pt x="f45" y="f55"/>
                    <a:pt x="f38" y="f55"/>
                  </a:cubicBezTo>
                  <a:cubicBezTo>
                    <a:pt x="f45" y="f56"/>
                    <a:pt x="f57" y="f58"/>
                    <a:pt x="f59" y="f14"/>
                  </a:cubicBezTo>
                  <a:cubicBezTo>
                    <a:pt x="f60" y="f26"/>
                    <a:pt x="f61" y="f62"/>
                    <a:pt x="f34" y="f63"/>
                  </a:cubicBezTo>
                  <a:cubicBezTo>
                    <a:pt x="f64" y="f35"/>
                    <a:pt x="f65" y="f66"/>
                    <a:pt x="f67" y="f59"/>
                  </a:cubicBezTo>
                  <a:cubicBezTo>
                    <a:pt x="f68" y="f60"/>
                    <a:pt x="f69" y="f70"/>
                    <a:pt x="f71" y="f23"/>
                  </a:cubicBezTo>
                  <a:cubicBezTo>
                    <a:pt x="f7" y="f62"/>
                    <a:pt x="f72" y="f73"/>
                    <a:pt x="f74" y="f5"/>
                  </a:cubicBezTo>
                  <a:cubicBezTo>
                    <a:pt x="f6" y="f75"/>
                    <a:pt x="f76" y="f52"/>
                    <a:pt x="f77" y="f49"/>
                  </a:cubicBezTo>
                  <a:cubicBezTo>
                    <a:pt x="f41" y="f65"/>
                    <a:pt x="f78" y="f59"/>
                    <a:pt x="f8" y="f9"/>
                  </a:cubicBezTo>
                  <a:close/>
                  <a:moveTo>
                    <a:pt x="f46" y="f32"/>
                  </a:moveTo>
                  <a:cubicBezTo>
                    <a:pt x="f74" y="f52"/>
                    <a:pt x="f79" y="f21"/>
                    <a:pt x="f80" y="f36"/>
                  </a:cubicBezTo>
                  <a:cubicBezTo>
                    <a:pt x="f81" y="f31"/>
                    <a:pt x="f82" y="f11"/>
                    <a:pt x="f83" y="f9"/>
                  </a:cubicBezTo>
                  <a:cubicBezTo>
                    <a:pt x="f84" y="f85"/>
                    <a:pt x="f86" y="f49"/>
                    <a:pt x="f46" y="f32"/>
                  </a:cubicBezTo>
                  <a:close/>
                  <a:moveTo>
                    <a:pt x="f53" y="f87"/>
                  </a:moveTo>
                  <a:cubicBezTo>
                    <a:pt x="f63" y="f78"/>
                    <a:pt x="f57" y="f44"/>
                    <a:pt x="f88" y="f36"/>
                  </a:cubicBezTo>
                  <a:cubicBezTo>
                    <a:pt x="f5" y="f52"/>
                    <a:pt x="f66" y="f89"/>
                    <a:pt x="f53" y="f87"/>
                  </a:cubicBezTo>
                  <a:close/>
                  <a:moveTo>
                    <a:pt x="f90" y="f45"/>
                  </a:moveTo>
                  <a:cubicBezTo>
                    <a:pt x="f10" y="f88"/>
                    <a:pt x="f12" y="f36"/>
                    <a:pt x="f70" y="f36"/>
                  </a:cubicBezTo>
                  <a:cubicBezTo>
                    <a:pt x="f70" y="f17"/>
                    <a:pt x="f8" y="f44"/>
                    <a:pt x="f90" y="f45"/>
                  </a:cubicBezTo>
                  <a:close/>
                  <a:moveTo>
                    <a:pt x="f90" y="f32"/>
                  </a:moveTo>
                  <a:cubicBezTo>
                    <a:pt x="f67" y="f49"/>
                    <a:pt x="f30" y="f91"/>
                    <a:pt x="f70" y="f45"/>
                  </a:cubicBezTo>
                  <a:cubicBezTo>
                    <a:pt x="f65" y="f32"/>
                    <a:pt x="f92" y="f93"/>
                    <a:pt x="f90" y="f32"/>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2" name="Freeform 48">
              <a:extLst>
                <a:ext uri="{FF2B5EF4-FFF2-40B4-BE49-F238E27FC236}">
                  <a16:creationId xmlns:a16="http://schemas.microsoft.com/office/drawing/2014/main" id="{887CC412-4DF6-4F15-B53A-670AD308877F}"/>
                </a:ext>
              </a:extLst>
            </p:cNvPr>
            <p:cNvSpPr/>
            <p:nvPr/>
          </p:nvSpPr>
          <p:spPr>
            <a:xfrm rot="16199987" flipV="1">
              <a:off x="6526316" y="5321301"/>
              <a:ext cx="470723" cy="534539"/>
            </a:xfrm>
            <a:custGeom>
              <a:avLst/>
              <a:gdLst>
                <a:gd name="f0" fmla="val 10800000"/>
                <a:gd name="f1" fmla="val 5400000"/>
                <a:gd name="f2" fmla="val 180"/>
                <a:gd name="f3" fmla="val w"/>
                <a:gd name="f4" fmla="val h"/>
                <a:gd name="f5" fmla="val 0"/>
                <a:gd name="f6" fmla="val 150"/>
                <a:gd name="f7" fmla="val 12"/>
                <a:gd name="f8" fmla="val 20"/>
                <a:gd name="f9" fmla="val 143"/>
                <a:gd name="f10" fmla="val 32"/>
                <a:gd name="f11" fmla="val 138"/>
                <a:gd name="f12" fmla="val 34"/>
                <a:gd name="f13" fmla="val 120"/>
                <a:gd name="f14" fmla="val 43"/>
                <a:gd name="f15" fmla="val 99"/>
                <a:gd name="f16" fmla="val 81"/>
                <a:gd name="f17" fmla="val 22"/>
                <a:gd name="f18" fmla="val 69"/>
                <a:gd name="f19" fmla="val 15"/>
                <a:gd name="f20" fmla="val 57"/>
                <a:gd name="f21" fmla="val 9"/>
                <a:gd name="f22" fmla="val 48"/>
                <a:gd name="f23" fmla="val 10"/>
                <a:gd name="f24" fmla="val 50"/>
                <a:gd name="f25" fmla="val 51"/>
                <a:gd name="f26" fmla="val 52"/>
                <a:gd name="f27" fmla="val 17"/>
                <a:gd name="f28" fmla="val 54"/>
                <a:gd name="f29" fmla="val 16"/>
                <a:gd name="f30" fmla="val 56"/>
                <a:gd name="f31" fmla="val 58"/>
                <a:gd name="f32" fmla="val 61"/>
                <a:gd name="f33" fmla="val 19"/>
                <a:gd name="f34" fmla="val 24"/>
                <a:gd name="f35" fmla="val 27"/>
                <a:gd name="f36" fmla="val 30"/>
                <a:gd name="f37" fmla="val 33"/>
                <a:gd name="f38" fmla="val 60"/>
                <a:gd name="f39" fmla="val 35"/>
                <a:gd name="f40" fmla="val 36"/>
                <a:gd name="f41" fmla="val 38"/>
                <a:gd name="f42" fmla="val 39"/>
                <a:gd name="f43" fmla="val 45"/>
                <a:gd name="f44" fmla="val 41"/>
                <a:gd name="f45" fmla="val 40"/>
                <a:gd name="f46" fmla="val 26"/>
                <a:gd name="f47" fmla="val 18"/>
                <a:gd name="f48" fmla="val 14"/>
                <a:gd name="f49" fmla="val 21"/>
                <a:gd name="f50" fmla="val 11"/>
                <a:gd name="f51" fmla="val 47"/>
                <a:gd name="f52" fmla="val 63"/>
                <a:gd name="f53" fmla="val 68"/>
                <a:gd name="f54" fmla="val 72"/>
                <a:gd name="f55" fmla="val 77"/>
                <a:gd name="f56" fmla="val 82"/>
                <a:gd name="f57" fmla="val 87"/>
                <a:gd name="f58" fmla="val 93"/>
                <a:gd name="f59" fmla="val 111"/>
                <a:gd name="f60" fmla="val 130"/>
                <a:gd name="f61" fmla="val 25"/>
                <a:gd name="f62" fmla="val 148"/>
                <a:gd name="f63" fmla="val 23"/>
                <a:gd name="f64" fmla="val 147"/>
                <a:gd name="f65" fmla="val 144"/>
                <a:gd name="f66" fmla="val 141"/>
                <a:gd name="f67" fmla="val 137"/>
                <a:gd name="f68" fmla="val 28"/>
                <a:gd name="f69" fmla="val 131"/>
                <a:gd name="f70" fmla="val 31"/>
                <a:gd name="f71" fmla="val 123"/>
                <a:gd name="f72" fmla="val 116"/>
                <a:gd name="f73" fmla="val 112"/>
                <a:gd name="f74" fmla="val 108"/>
                <a:gd name="f75" fmla="val 29"/>
                <a:gd name="f76" fmla="val 105"/>
                <a:gd name="f77" fmla="val 104"/>
                <a:gd name="f78" fmla="val 103"/>
                <a:gd name="f79" fmla="val 101"/>
                <a:gd name="f80" fmla="val 97"/>
                <a:gd name="f81" fmla="val 88"/>
                <a:gd name="f82" fmla="val 2"/>
                <a:gd name="f83" fmla="val 1"/>
                <a:gd name="f84" fmla="val 55"/>
                <a:gd name="f85" fmla="val 37"/>
                <a:gd name="f86" fmla="val 5"/>
                <a:gd name="f87" fmla="val 13"/>
                <a:gd name="f88" fmla="val 7"/>
                <a:gd name="f89" fmla="val 44"/>
                <a:gd name="f90" fmla="val 6"/>
                <a:gd name="f91" fmla="val 46"/>
                <a:gd name="f92" fmla="val 4"/>
                <a:gd name="f93" fmla="val 62"/>
                <a:gd name="f94" fmla="val 3"/>
                <a:gd name="f95" fmla="val 91"/>
                <a:gd name="f96" fmla="val 113"/>
                <a:gd name="f97" fmla="val 142"/>
                <a:gd name="f98" fmla="val 140"/>
                <a:gd name="f99" fmla="val 139"/>
                <a:gd name="f100" fmla="val 146"/>
                <a:gd name="f101" fmla="val 100"/>
                <a:gd name="f102" fmla="val 8"/>
                <a:gd name="f103" fmla="val 132"/>
                <a:gd name="f104" fmla="val 76"/>
                <a:gd name="f105" fmla="val 42"/>
                <a:gd name="f106" fmla="val 80"/>
                <a:gd name="f107" fmla="val 92"/>
                <a:gd name="f108" fmla="val 102"/>
                <a:gd name="f109" fmla="val 124"/>
                <a:gd name="f110" fmla="val 127"/>
                <a:gd name="f111" fmla="val 110"/>
                <a:gd name="f112" fmla="val 83"/>
                <a:gd name="f113" fmla="val 78"/>
                <a:gd name="f114" fmla="val 73"/>
                <a:gd name="f115" fmla="val 64"/>
                <a:gd name="f116" fmla="val 71"/>
                <a:gd name="f117" fmla="val 79"/>
                <a:gd name="f118" fmla="val 84"/>
                <a:gd name="f119" fmla="val 86"/>
                <a:gd name="f120" fmla="val 85"/>
                <a:gd name="f121" fmla="val 49"/>
                <a:gd name="f122" fmla="val 53"/>
                <a:gd name="f123" fmla="val 59"/>
                <a:gd name="f124" fmla="val 74"/>
                <a:gd name="f125" fmla="val 134"/>
                <a:gd name="f126" fmla="val 66"/>
                <a:gd name="f127" fmla="val 67"/>
                <a:gd name="f128" fmla="val 145"/>
                <a:gd name="f129" fmla="val 133"/>
                <a:gd name="f130" fmla="+- 0 0 -90"/>
                <a:gd name="f131" fmla="*/ f3 1 150"/>
                <a:gd name="f132" fmla="*/ f4 1 150"/>
                <a:gd name="f133" fmla="+- f6 0 f5"/>
                <a:gd name="f134" fmla="*/ f130 f0 1"/>
                <a:gd name="f135" fmla="*/ f133 1 150"/>
                <a:gd name="f136" fmla="*/ 81 f133 1"/>
                <a:gd name="f137" fmla="*/ 22 f133 1"/>
                <a:gd name="f138" fmla="*/ 52 f133 1"/>
                <a:gd name="f139" fmla="*/ 17 f133 1"/>
                <a:gd name="f140" fmla="*/ 60 f133 1"/>
                <a:gd name="f141" fmla="*/ 35 f133 1"/>
                <a:gd name="f142" fmla="*/ 45 f133 1"/>
                <a:gd name="f143" fmla="*/ 39 f133 1"/>
                <a:gd name="f144" fmla="*/ 20 f133 1"/>
                <a:gd name="f145" fmla="*/ 14 f133 1"/>
                <a:gd name="f146" fmla="*/ 63 f133 1"/>
                <a:gd name="f147" fmla="*/ 25 f133 1"/>
                <a:gd name="f148" fmla="*/ 148 f133 1"/>
                <a:gd name="f149" fmla="*/ 26 f133 1"/>
                <a:gd name="f150" fmla="*/ 137 f133 1"/>
                <a:gd name="f151" fmla="*/ 23 f133 1"/>
                <a:gd name="f152" fmla="*/ 104 f133 1"/>
                <a:gd name="f153" fmla="*/ 101 f133 1"/>
                <a:gd name="f154" fmla="*/ 1 f133 1"/>
                <a:gd name="f155" fmla="*/ 61 f133 1"/>
                <a:gd name="f156" fmla="*/ 38 f133 1"/>
                <a:gd name="f157" fmla="*/ 10 f133 1"/>
                <a:gd name="f158" fmla="*/ 91 f133 1"/>
                <a:gd name="f159" fmla="*/ 16 f133 1"/>
                <a:gd name="f160" fmla="*/ 139 f133 1"/>
                <a:gd name="f161" fmla="*/ 2 f133 1"/>
                <a:gd name="f162" fmla="*/ 150 f133 1"/>
                <a:gd name="f163" fmla="*/ 12 f133 1"/>
                <a:gd name="f164" fmla="*/ 82 f133 1"/>
                <a:gd name="f165" fmla="*/ 141 f133 1"/>
                <a:gd name="f166" fmla="*/ 143 f133 1"/>
                <a:gd name="f167" fmla="*/ 44 f133 1"/>
                <a:gd name="f168" fmla="*/ 9 f133 1"/>
                <a:gd name="f169" fmla="*/ 28 f133 1"/>
                <a:gd name="f170" fmla="*/ 102 f133 1"/>
                <a:gd name="f171" fmla="*/ 30 f133 1"/>
                <a:gd name="f172" fmla="*/ 32 f133 1"/>
                <a:gd name="f173" fmla="*/ 116 f133 1"/>
                <a:gd name="f174" fmla="*/ 31 f133 1"/>
                <a:gd name="f175" fmla="*/ 93 f133 1"/>
                <a:gd name="f176" fmla="*/ 11 f133 1"/>
                <a:gd name="f177" fmla="*/ 85 f133 1"/>
                <a:gd name="f178" fmla="*/ 19 f133 1"/>
                <a:gd name="f179" fmla="*/ 13 f133 1"/>
                <a:gd name="f180" fmla="*/ 42 f133 1"/>
                <a:gd name="f181" fmla="*/ 29 f133 1"/>
                <a:gd name="f182" fmla="*/ 48 f133 1"/>
                <a:gd name="f183" fmla="*/ 55 f133 1"/>
                <a:gd name="f184" fmla="*/ 27 f133 1"/>
                <a:gd name="f185" fmla="*/ 58 f133 1"/>
                <a:gd name="f186" fmla="*/ 56 f133 1"/>
                <a:gd name="f187" fmla="*/ 50 f133 1"/>
                <a:gd name="f188" fmla="*/ 18 f133 1"/>
                <a:gd name="f189" fmla="*/ 57 f133 1"/>
                <a:gd name="f190" fmla="*/ 53 f133 1"/>
                <a:gd name="f191" fmla="*/ 33 f133 1"/>
                <a:gd name="f192" fmla="*/ 8 f133 1"/>
                <a:gd name="f193" fmla="*/ 46 f133 1"/>
                <a:gd name="f194" fmla="*/ 146 f133 1"/>
                <a:gd name="f195" fmla="*/ 134 f133 1"/>
                <a:gd name="f196" fmla="*/ 67 f133 1"/>
                <a:gd name="f197" fmla="*/ 145 f133 1"/>
                <a:gd name="f198" fmla="*/ 133 f133 1"/>
                <a:gd name="f199" fmla="*/ 71 f133 1"/>
                <a:gd name="f200" fmla="*/ 54 f133 1"/>
                <a:gd name="f201" fmla="*/ 43 f133 1"/>
                <a:gd name="f202" fmla="*/ f134 1 f2"/>
                <a:gd name="f203" fmla="*/ f136 1 150"/>
                <a:gd name="f204" fmla="*/ f137 1 150"/>
                <a:gd name="f205" fmla="*/ f138 1 150"/>
                <a:gd name="f206" fmla="*/ f139 1 150"/>
                <a:gd name="f207" fmla="*/ f140 1 150"/>
                <a:gd name="f208" fmla="*/ f141 1 150"/>
                <a:gd name="f209" fmla="*/ f142 1 150"/>
                <a:gd name="f210" fmla="*/ f143 1 150"/>
                <a:gd name="f211" fmla="*/ f144 1 150"/>
                <a:gd name="f212" fmla="*/ f145 1 150"/>
                <a:gd name="f213" fmla="*/ f146 1 150"/>
                <a:gd name="f214" fmla="*/ f147 1 150"/>
                <a:gd name="f215" fmla="*/ f148 1 150"/>
                <a:gd name="f216" fmla="*/ f149 1 150"/>
                <a:gd name="f217" fmla="*/ f150 1 150"/>
                <a:gd name="f218" fmla="*/ f151 1 150"/>
                <a:gd name="f219" fmla="*/ f152 1 150"/>
                <a:gd name="f220" fmla="*/ f153 1 150"/>
                <a:gd name="f221" fmla="*/ f154 1 150"/>
                <a:gd name="f222" fmla="*/ f155 1 150"/>
                <a:gd name="f223" fmla="*/ f156 1 150"/>
                <a:gd name="f224" fmla="*/ f157 1 150"/>
                <a:gd name="f225" fmla="*/ f158 1 150"/>
                <a:gd name="f226" fmla="*/ f159 1 150"/>
                <a:gd name="f227" fmla="*/ f160 1 150"/>
                <a:gd name="f228" fmla="*/ f161 1 150"/>
                <a:gd name="f229" fmla="*/ f162 1 150"/>
                <a:gd name="f230" fmla="*/ f163 1 150"/>
                <a:gd name="f231" fmla="*/ f164 1 150"/>
                <a:gd name="f232" fmla="*/ f165 1 150"/>
                <a:gd name="f233" fmla="*/ f166 1 150"/>
                <a:gd name="f234" fmla="*/ f167 1 150"/>
                <a:gd name="f235" fmla="*/ f168 1 150"/>
                <a:gd name="f236" fmla="*/ f169 1 150"/>
                <a:gd name="f237" fmla="*/ f170 1 150"/>
                <a:gd name="f238" fmla="*/ f171 1 150"/>
                <a:gd name="f239" fmla="*/ f172 1 150"/>
                <a:gd name="f240" fmla="*/ f173 1 150"/>
                <a:gd name="f241" fmla="*/ f174 1 150"/>
                <a:gd name="f242" fmla="*/ f175 1 150"/>
                <a:gd name="f243" fmla="*/ f176 1 150"/>
                <a:gd name="f244" fmla="*/ f177 1 150"/>
                <a:gd name="f245" fmla="*/ f178 1 150"/>
                <a:gd name="f246" fmla="*/ f179 1 150"/>
                <a:gd name="f247" fmla="*/ f180 1 150"/>
                <a:gd name="f248" fmla="*/ f181 1 150"/>
                <a:gd name="f249" fmla="*/ f182 1 150"/>
                <a:gd name="f250" fmla="*/ f183 1 150"/>
                <a:gd name="f251" fmla="*/ f184 1 150"/>
                <a:gd name="f252" fmla="*/ f185 1 150"/>
                <a:gd name="f253" fmla="*/ f186 1 150"/>
                <a:gd name="f254" fmla="*/ f187 1 150"/>
                <a:gd name="f255" fmla="*/ f188 1 150"/>
                <a:gd name="f256" fmla="*/ f189 1 150"/>
                <a:gd name="f257" fmla="*/ f190 1 150"/>
                <a:gd name="f258" fmla="*/ f191 1 150"/>
                <a:gd name="f259" fmla="*/ f192 1 150"/>
                <a:gd name="f260" fmla="*/ f193 1 150"/>
                <a:gd name="f261" fmla="*/ f194 1 150"/>
                <a:gd name="f262" fmla="*/ f195 1 150"/>
                <a:gd name="f263" fmla="*/ f196 1 150"/>
                <a:gd name="f264" fmla="*/ f197 1 150"/>
                <a:gd name="f265" fmla="*/ f198 1 150"/>
                <a:gd name="f266" fmla="*/ f199 1 150"/>
                <a:gd name="f267" fmla="*/ f200 1 150"/>
                <a:gd name="f268" fmla="*/ f201 1 150"/>
                <a:gd name="f269" fmla="*/ 0 1 f135"/>
                <a:gd name="f270" fmla="*/ f6 1 f135"/>
                <a:gd name="f271" fmla="+- f202 0 f1"/>
                <a:gd name="f272" fmla="*/ f203 1 f135"/>
                <a:gd name="f273" fmla="*/ f204 1 f135"/>
                <a:gd name="f274" fmla="*/ f205 1 f135"/>
                <a:gd name="f275" fmla="*/ f206 1 f135"/>
                <a:gd name="f276" fmla="*/ f207 1 f135"/>
                <a:gd name="f277" fmla="*/ f208 1 f135"/>
                <a:gd name="f278" fmla="*/ f209 1 f135"/>
                <a:gd name="f279" fmla="*/ f210 1 f135"/>
                <a:gd name="f280" fmla="*/ f211 1 f135"/>
                <a:gd name="f281" fmla="*/ f212 1 f135"/>
                <a:gd name="f282" fmla="*/ f213 1 f135"/>
                <a:gd name="f283" fmla="*/ f214 1 f135"/>
                <a:gd name="f284" fmla="*/ f215 1 f135"/>
                <a:gd name="f285" fmla="*/ f216 1 f135"/>
                <a:gd name="f286" fmla="*/ f217 1 f135"/>
                <a:gd name="f287" fmla="*/ f218 1 f135"/>
                <a:gd name="f288" fmla="*/ f219 1 f135"/>
                <a:gd name="f289" fmla="*/ f220 1 f135"/>
                <a:gd name="f290" fmla="*/ f221 1 f135"/>
                <a:gd name="f291" fmla="*/ f222 1 f135"/>
                <a:gd name="f292" fmla="*/ f223 1 f135"/>
                <a:gd name="f293" fmla="*/ f224 1 f135"/>
                <a:gd name="f294" fmla="*/ f225 1 f135"/>
                <a:gd name="f295" fmla="*/ f226 1 f135"/>
                <a:gd name="f296" fmla="*/ f227 1 f135"/>
                <a:gd name="f297" fmla="*/ f228 1 f135"/>
                <a:gd name="f298" fmla="*/ f229 1 f135"/>
                <a:gd name="f299" fmla="*/ f230 1 f135"/>
                <a:gd name="f300" fmla="*/ f231 1 f135"/>
                <a:gd name="f301" fmla="*/ f232 1 f135"/>
                <a:gd name="f302" fmla="*/ f233 1 f135"/>
                <a:gd name="f303" fmla="*/ f234 1 f135"/>
                <a:gd name="f304" fmla="*/ f235 1 f135"/>
                <a:gd name="f305" fmla="*/ f236 1 f135"/>
                <a:gd name="f306" fmla="*/ f237 1 f135"/>
                <a:gd name="f307" fmla="*/ f238 1 f135"/>
                <a:gd name="f308" fmla="*/ f239 1 f135"/>
                <a:gd name="f309" fmla="*/ f240 1 f135"/>
                <a:gd name="f310" fmla="*/ f241 1 f135"/>
                <a:gd name="f311" fmla="*/ f242 1 f135"/>
                <a:gd name="f312" fmla="*/ f243 1 f135"/>
                <a:gd name="f313" fmla="*/ f244 1 f135"/>
                <a:gd name="f314" fmla="*/ f245 1 f135"/>
                <a:gd name="f315" fmla="*/ f246 1 f135"/>
                <a:gd name="f316" fmla="*/ f247 1 f135"/>
                <a:gd name="f317" fmla="*/ f248 1 f135"/>
                <a:gd name="f318" fmla="*/ f249 1 f135"/>
                <a:gd name="f319" fmla="*/ f250 1 f135"/>
                <a:gd name="f320" fmla="*/ f251 1 f135"/>
                <a:gd name="f321" fmla="*/ f252 1 f135"/>
                <a:gd name="f322" fmla="*/ f253 1 f135"/>
                <a:gd name="f323" fmla="*/ f254 1 f135"/>
                <a:gd name="f324" fmla="*/ f255 1 f135"/>
                <a:gd name="f325" fmla="*/ f256 1 f135"/>
                <a:gd name="f326" fmla="*/ f257 1 f135"/>
                <a:gd name="f327" fmla="*/ f258 1 f135"/>
                <a:gd name="f328" fmla="*/ f259 1 f135"/>
                <a:gd name="f329" fmla="*/ f260 1 f135"/>
                <a:gd name="f330" fmla="*/ f261 1 f135"/>
                <a:gd name="f331" fmla="*/ f262 1 f135"/>
                <a:gd name="f332" fmla="*/ f263 1 f135"/>
                <a:gd name="f333" fmla="*/ f264 1 f135"/>
                <a:gd name="f334" fmla="*/ f265 1 f135"/>
                <a:gd name="f335" fmla="*/ f266 1 f135"/>
                <a:gd name="f336" fmla="*/ f267 1 f135"/>
                <a:gd name="f337" fmla="*/ f268 1 f135"/>
                <a:gd name="f338" fmla="*/ f269 f131 1"/>
                <a:gd name="f339" fmla="*/ f270 f131 1"/>
                <a:gd name="f340" fmla="*/ f270 f132 1"/>
                <a:gd name="f341" fmla="*/ f269 f132 1"/>
                <a:gd name="f342" fmla="*/ f272 f131 1"/>
                <a:gd name="f343" fmla="*/ f273 f132 1"/>
                <a:gd name="f344" fmla="*/ f274 f131 1"/>
                <a:gd name="f345" fmla="*/ f275 f132 1"/>
                <a:gd name="f346" fmla="*/ f276 f131 1"/>
                <a:gd name="f347" fmla="*/ f277 f132 1"/>
                <a:gd name="f348" fmla="*/ f278 f131 1"/>
                <a:gd name="f349" fmla="*/ f279 f132 1"/>
                <a:gd name="f350" fmla="*/ f279 f131 1"/>
                <a:gd name="f351" fmla="*/ f280 f132 1"/>
                <a:gd name="f352" fmla="*/ f281 f131 1"/>
                <a:gd name="f353" fmla="*/ f282 f132 1"/>
                <a:gd name="f354" fmla="*/ f283 f131 1"/>
                <a:gd name="f355" fmla="*/ f284 f132 1"/>
                <a:gd name="f356" fmla="*/ f285 f131 1"/>
                <a:gd name="f357" fmla="*/ f286 f132 1"/>
                <a:gd name="f358" fmla="*/ f287 f131 1"/>
                <a:gd name="f359" fmla="*/ f288 f132 1"/>
                <a:gd name="f360" fmla="*/ f289 f132 1"/>
                <a:gd name="f361" fmla="*/ f290 f131 1"/>
                <a:gd name="f362" fmla="*/ f291 f132 1"/>
                <a:gd name="f363" fmla="*/ f292 f131 1"/>
                <a:gd name="f364" fmla="*/ f293 f132 1"/>
                <a:gd name="f365" fmla="*/ f294 f131 1"/>
                <a:gd name="f366" fmla="*/ f295 f132 1"/>
                <a:gd name="f367" fmla="*/ f296 f131 1"/>
                <a:gd name="f368" fmla="*/ f297 f132 1"/>
                <a:gd name="f369" fmla="*/ f298 f131 1"/>
                <a:gd name="f370" fmla="*/ f299 f132 1"/>
                <a:gd name="f371" fmla="*/ f300 f131 1"/>
                <a:gd name="f372" fmla="*/ f301 f131 1"/>
                <a:gd name="f373" fmla="*/ f302 f131 1"/>
                <a:gd name="f374" fmla="*/ f281 f132 1"/>
                <a:gd name="f375" fmla="*/ f303 f131 1"/>
                <a:gd name="f376" fmla="*/ f304 f132 1"/>
                <a:gd name="f377" fmla="*/ f297 f131 1"/>
                <a:gd name="f378" fmla="*/ f276 f132 1"/>
                <a:gd name="f379" fmla="*/ f305 f131 1"/>
                <a:gd name="f380" fmla="*/ f306 f132 1"/>
                <a:gd name="f381" fmla="*/ f307 f131 1"/>
                <a:gd name="f382" fmla="*/ f308 f131 1"/>
                <a:gd name="f383" fmla="*/ f309 f132 1"/>
                <a:gd name="f384" fmla="*/ f310 f131 1"/>
                <a:gd name="f385" fmla="*/ f311 f132 1"/>
                <a:gd name="f386" fmla="*/ f312 f131 1"/>
                <a:gd name="f387" fmla="*/ f313 f132 1"/>
                <a:gd name="f388" fmla="*/ f314 f131 1"/>
                <a:gd name="f389" fmla="*/ f315 f132 1"/>
                <a:gd name="f390" fmla="*/ f316 f131 1"/>
                <a:gd name="f391" fmla="*/ f317 f132 1"/>
                <a:gd name="f392" fmla="*/ f318 f131 1"/>
                <a:gd name="f393" fmla="*/ f319 f131 1"/>
                <a:gd name="f394" fmla="*/ f308 f132 1"/>
                <a:gd name="f395" fmla="*/ f307 f132 1"/>
                <a:gd name="f396" fmla="*/ f320 f132 1"/>
                <a:gd name="f397" fmla="*/ f321 f131 1"/>
                <a:gd name="f398" fmla="*/ f283 f132 1"/>
                <a:gd name="f399" fmla="*/ f322 f131 1"/>
                <a:gd name="f400" fmla="*/ f323 f131 1"/>
                <a:gd name="f401" fmla="*/ f324 f132 1"/>
                <a:gd name="f402" fmla="*/ f325 f131 1"/>
                <a:gd name="f403" fmla="*/ f326 f131 1"/>
                <a:gd name="f404" fmla="*/ f327 f132 1"/>
                <a:gd name="f405" fmla="*/ f328 f131 1"/>
                <a:gd name="f406" fmla="*/ f329 f132 1"/>
                <a:gd name="f407" fmla="*/ f330 f131 1"/>
                <a:gd name="f408" fmla="*/ f331 f131 1"/>
                <a:gd name="f409" fmla="*/ f332 f131 1"/>
                <a:gd name="f410" fmla="*/ f333 f131 1"/>
                <a:gd name="f411" fmla="*/ f334 f131 1"/>
                <a:gd name="f412" fmla="*/ f310 f132 1"/>
                <a:gd name="f413" fmla="*/ f335 f131 1"/>
                <a:gd name="f414" fmla="*/ f312 f132 1"/>
                <a:gd name="f415" fmla="*/ f336 f131 1"/>
                <a:gd name="f416" fmla="*/ f337 f131 1"/>
              </a:gdLst>
              <a:ahLst/>
              <a:cxnLst>
                <a:cxn ang="3cd4">
                  <a:pos x="hc" y="t"/>
                </a:cxn>
                <a:cxn ang="0">
                  <a:pos x="r" y="vc"/>
                </a:cxn>
                <a:cxn ang="cd4">
                  <a:pos x="hc" y="b"/>
                </a:cxn>
                <a:cxn ang="cd2">
                  <a:pos x="l" y="vc"/>
                </a:cxn>
                <a:cxn ang="f271">
                  <a:pos x="f342" y="f343"/>
                </a:cxn>
                <a:cxn ang="f271">
                  <a:pos x="f344" y="f345"/>
                </a:cxn>
                <a:cxn ang="f271">
                  <a:pos x="f346" y="f347"/>
                </a:cxn>
                <a:cxn ang="f271">
                  <a:pos x="f348" y="f349"/>
                </a:cxn>
                <a:cxn ang="f271">
                  <a:pos x="f350" y="f351"/>
                </a:cxn>
                <a:cxn ang="f271">
                  <a:pos x="f352" y="f353"/>
                </a:cxn>
                <a:cxn ang="f271">
                  <a:pos x="f354" y="f355"/>
                </a:cxn>
                <a:cxn ang="f271">
                  <a:pos x="f356" y="f357"/>
                </a:cxn>
                <a:cxn ang="f271">
                  <a:pos x="f358" y="f359"/>
                </a:cxn>
                <a:cxn ang="f271">
                  <a:pos x="f356" y="f360"/>
                </a:cxn>
                <a:cxn ang="f271">
                  <a:pos x="f361" y="f362"/>
                </a:cxn>
                <a:cxn ang="f271">
                  <a:pos x="f363" y="f364"/>
                </a:cxn>
                <a:cxn ang="f271">
                  <a:pos x="f365" y="f366"/>
                </a:cxn>
                <a:cxn ang="f271">
                  <a:pos x="f367" y="f368"/>
                </a:cxn>
                <a:cxn ang="f271">
                  <a:pos x="f369" y="f370"/>
                </a:cxn>
                <a:cxn ang="f271">
                  <a:pos x="f371" y="f351"/>
                </a:cxn>
                <a:cxn ang="f271">
                  <a:pos x="f372" y="f368"/>
                </a:cxn>
                <a:cxn ang="f271">
                  <a:pos x="f373" y="f374"/>
                </a:cxn>
                <a:cxn ang="f271">
                  <a:pos x="f375" y="f376"/>
                </a:cxn>
                <a:cxn ang="f271">
                  <a:pos x="f363" y="f370"/>
                </a:cxn>
                <a:cxn ang="f271">
                  <a:pos x="f377" y="f378"/>
                </a:cxn>
                <a:cxn ang="f271">
                  <a:pos x="f379" y="f380"/>
                </a:cxn>
                <a:cxn ang="f271">
                  <a:pos x="f381" y="f359"/>
                </a:cxn>
                <a:cxn ang="f271">
                  <a:pos x="f382" y="f383"/>
                </a:cxn>
                <a:cxn ang="f271">
                  <a:pos x="f384" y="f385"/>
                </a:cxn>
                <a:cxn ang="f271">
                  <a:pos x="f386" y="f362"/>
                </a:cxn>
                <a:cxn ang="f271">
                  <a:pos x="f358" y="f387"/>
                </a:cxn>
                <a:cxn ang="f271">
                  <a:pos x="f388" y="f345"/>
                </a:cxn>
                <a:cxn ang="f271">
                  <a:pos x="f350" y="f389"/>
                </a:cxn>
                <a:cxn ang="f271">
                  <a:pos x="f390" y="f391"/>
                </a:cxn>
                <a:cxn ang="f271">
                  <a:pos x="f392" y="f391"/>
                </a:cxn>
                <a:cxn ang="f271">
                  <a:pos x="f393" y="f394"/>
                </a:cxn>
                <a:cxn ang="f271">
                  <a:pos x="f390" y="f395"/>
                </a:cxn>
                <a:cxn ang="f271">
                  <a:pos x="f346" y="f396"/>
                </a:cxn>
                <a:cxn ang="f271">
                  <a:pos x="f397" y="f398"/>
                </a:cxn>
                <a:cxn ang="f271">
                  <a:pos x="f399" y="f396"/>
                </a:cxn>
                <a:cxn ang="f271">
                  <a:pos x="f400" y="f401"/>
                </a:cxn>
                <a:cxn ang="f271">
                  <a:pos x="f348" y="f376"/>
                </a:cxn>
                <a:cxn ang="f271">
                  <a:pos x="f402" y="f398"/>
                </a:cxn>
                <a:cxn ang="f271">
                  <a:pos x="f403" y="f404"/>
                </a:cxn>
                <a:cxn ang="f271">
                  <a:pos x="f375" y="f391"/>
                </a:cxn>
                <a:cxn ang="f271">
                  <a:pos x="f405" y="f406"/>
                </a:cxn>
                <a:cxn ang="f271">
                  <a:pos x="f407" y="f401"/>
                </a:cxn>
                <a:cxn ang="f271">
                  <a:pos x="f408" y="f404"/>
                </a:cxn>
                <a:cxn ang="f271">
                  <a:pos x="f409" y="f376"/>
                </a:cxn>
                <a:cxn ang="f271">
                  <a:pos x="f410" y="f366"/>
                </a:cxn>
                <a:cxn ang="f271">
                  <a:pos x="f411" y="f412"/>
                </a:cxn>
                <a:cxn ang="f271">
                  <a:pos x="f413" y="f414"/>
                </a:cxn>
                <a:cxn ang="f271">
                  <a:pos x="f415" y="f395"/>
                </a:cxn>
                <a:cxn ang="f271">
                  <a:pos x="f416" y="f366"/>
                </a:cxn>
                <a:cxn ang="f271">
                  <a:pos x="f416" y="f345"/>
                </a:cxn>
              </a:cxnLst>
              <a:rect l="f338" t="f341" r="f339" b="f340"/>
              <a:pathLst>
                <a:path w="150" h="150">
                  <a:moveTo>
                    <a:pt x="f6" y="f7"/>
                  </a:moveTo>
                  <a:cubicBezTo>
                    <a:pt x="f6" y="f8"/>
                    <a:pt x="f9" y="f10"/>
                    <a:pt x="f11" y="f12"/>
                  </a:cubicBezTo>
                  <a:cubicBezTo>
                    <a:pt x="f13" y="f14"/>
                    <a:pt x="f15" y="f10"/>
                    <a:pt x="f16" y="f17"/>
                  </a:cubicBezTo>
                  <a:cubicBezTo>
                    <a:pt x="f18" y="f19"/>
                    <a:pt x="f20" y="f21"/>
                    <a:pt x="f22" y="f23"/>
                  </a:cubicBezTo>
                  <a:cubicBezTo>
                    <a:pt x="f24" y="f7"/>
                    <a:pt x="f25" y="f19"/>
                    <a:pt x="f26" y="f27"/>
                  </a:cubicBezTo>
                  <a:cubicBezTo>
                    <a:pt x="f26" y="f27"/>
                    <a:pt x="f26" y="f27"/>
                    <a:pt x="f26" y="f27"/>
                  </a:cubicBezTo>
                  <a:cubicBezTo>
                    <a:pt x="f28" y="f29"/>
                    <a:pt x="f30" y="f29"/>
                    <a:pt x="f31" y="f27"/>
                  </a:cubicBezTo>
                  <a:cubicBezTo>
                    <a:pt x="f32" y="f33"/>
                    <a:pt x="f32" y="f34"/>
                    <a:pt x="f32" y="f35"/>
                  </a:cubicBezTo>
                  <a:cubicBezTo>
                    <a:pt x="f32" y="f36"/>
                    <a:pt x="f32" y="f37"/>
                    <a:pt x="f38" y="f39"/>
                  </a:cubicBezTo>
                  <a:cubicBezTo>
                    <a:pt x="f38" y="f39"/>
                    <a:pt x="f38" y="f39"/>
                    <a:pt x="f38" y="f39"/>
                  </a:cubicBezTo>
                  <a:cubicBezTo>
                    <a:pt x="f38" y="f40"/>
                    <a:pt x="f38" y="f40"/>
                    <a:pt x="f38" y="f40"/>
                  </a:cubicBezTo>
                  <a:cubicBezTo>
                    <a:pt x="f20" y="f41"/>
                    <a:pt x="f26" y="f42"/>
                    <a:pt x="f43" y="f42"/>
                  </a:cubicBezTo>
                  <a:cubicBezTo>
                    <a:pt x="f43" y="f42"/>
                    <a:pt x="f43" y="f42"/>
                    <a:pt x="f43" y="f42"/>
                  </a:cubicBezTo>
                  <a:cubicBezTo>
                    <a:pt x="f43" y="f41"/>
                    <a:pt x="f43" y="f41"/>
                    <a:pt x="f43" y="f41"/>
                  </a:cubicBezTo>
                  <a:cubicBezTo>
                    <a:pt x="f44" y="f12"/>
                    <a:pt x="f45" y="f46"/>
                    <a:pt x="f42" y="f8"/>
                  </a:cubicBezTo>
                  <a:cubicBezTo>
                    <a:pt x="f42" y="f47"/>
                    <a:pt x="f41" y="f29"/>
                    <a:pt x="f41" y="f48"/>
                  </a:cubicBezTo>
                  <a:cubicBezTo>
                    <a:pt x="f49" y="f19"/>
                    <a:pt x="f50" y="f35"/>
                    <a:pt x="f50" y="f51"/>
                  </a:cubicBezTo>
                  <a:cubicBezTo>
                    <a:pt x="f50" y="f26"/>
                    <a:pt x="f7" y="f31"/>
                    <a:pt x="f48" y="f52"/>
                  </a:cubicBezTo>
                  <a:cubicBezTo>
                    <a:pt x="f19" y="f53"/>
                    <a:pt x="f47" y="f54"/>
                    <a:pt x="f17" y="f55"/>
                  </a:cubicBezTo>
                  <a:cubicBezTo>
                    <a:pt x="f46" y="f56"/>
                    <a:pt x="f36" y="f57"/>
                    <a:pt x="f10" y="f58"/>
                  </a:cubicBezTo>
                  <a:cubicBezTo>
                    <a:pt x="f42" y="f59"/>
                    <a:pt x="f40" y="f60"/>
                    <a:pt x="f61" y="f62"/>
                  </a:cubicBezTo>
                  <a:cubicBezTo>
                    <a:pt x="f63" y="f6"/>
                    <a:pt x="f63" y="f6"/>
                    <a:pt x="f63" y="f6"/>
                  </a:cubicBezTo>
                  <a:cubicBezTo>
                    <a:pt x="f63" y="f64"/>
                    <a:pt x="f63" y="f64"/>
                    <a:pt x="f63" y="f64"/>
                  </a:cubicBezTo>
                  <a:cubicBezTo>
                    <a:pt x="f34" y="f65"/>
                    <a:pt x="f61" y="f66"/>
                    <a:pt x="f46" y="f67"/>
                  </a:cubicBezTo>
                  <a:cubicBezTo>
                    <a:pt x="f68" y="f69"/>
                    <a:pt x="f70" y="f71"/>
                    <a:pt x="f70" y="f72"/>
                  </a:cubicBezTo>
                  <a:cubicBezTo>
                    <a:pt x="f70" y="f73"/>
                    <a:pt x="f36" y="f74"/>
                    <a:pt x="f75" y="f76"/>
                  </a:cubicBezTo>
                  <a:cubicBezTo>
                    <a:pt x="f68" y="f77"/>
                    <a:pt x="f46" y="f77"/>
                    <a:pt x="f63" y="f77"/>
                  </a:cubicBezTo>
                  <a:cubicBezTo>
                    <a:pt x="f17" y="f77"/>
                    <a:pt x="f17" y="f77"/>
                    <a:pt x="f17" y="f77"/>
                  </a:cubicBezTo>
                  <a:cubicBezTo>
                    <a:pt x="f17" y="f78"/>
                    <a:pt x="f17" y="f78"/>
                    <a:pt x="f17" y="f78"/>
                  </a:cubicBezTo>
                  <a:cubicBezTo>
                    <a:pt x="f17" y="f79"/>
                    <a:pt x="f34" y="f79"/>
                    <a:pt x="f46" y="f79"/>
                  </a:cubicBezTo>
                  <a:cubicBezTo>
                    <a:pt x="f46" y="f79"/>
                    <a:pt x="f46" y="f79"/>
                    <a:pt x="f46" y="f79"/>
                  </a:cubicBezTo>
                  <a:cubicBezTo>
                    <a:pt x="f61" y="f80"/>
                    <a:pt x="f49" y="f58"/>
                    <a:pt x="f27" y="f81"/>
                  </a:cubicBezTo>
                  <a:cubicBezTo>
                    <a:pt x="f23" y="f16"/>
                    <a:pt x="f82" y="f54"/>
                    <a:pt x="f83" y="f32"/>
                  </a:cubicBezTo>
                  <a:cubicBezTo>
                    <a:pt x="f5" y="f31"/>
                    <a:pt x="f5" y="f84"/>
                    <a:pt x="f5" y="f26"/>
                  </a:cubicBezTo>
                  <a:cubicBezTo>
                    <a:pt x="f5" y="f85"/>
                    <a:pt x="f86" y="f34"/>
                    <a:pt x="f87" y="f27"/>
                  </a:cubicBezTo>
                  <a:cubicBezTo>
                    <a:pt x="f8" y="f50"/>
                    <a:pt x="f68" y="f21"/>
                    <a:pt x="f41" y="f23"/>
                  </a:cubicBezTo>
                  <a:cubicBezTo>
                    <a:pt x="f45" y="f23"/>
                    <a:pt x="f44" y="f21"/>
                    <a:pt x="f14" y="f88"/>
                  </a:cubicBezTo>
                  <a:cubicBezTo>
                    <a:pt x="f89" y="f90"/>
                    <a:pt x="f91" y="f86"/>
                    <a:pt x="f22" y="f92"/>
                  </a:cubicBezTo>
                  <a:cubicBezTo>
                    <a:pt x="f93" y="f94"/>
                    <a:pt x="f55" y="f21"/>
                    <a:pt x="f95" y="f29"/>
                  </a:cubicBezTo>
                  <a:cubicBezTo>
                    <a:pt x="f96" y="f61"/>
                    <a:pt x="f69" y="f37"/>
                    <a:pt x="f66" y="f87"/>
                  </a:cubicBezTo>
                  <a:cubicBezTo>
                    <a:pt x="f97" y="f7"/>
                    <a:pt x="f97" y="f50"/>
                    <a:pt x="f97" y="f23"/>
                  </a:cubicBezTo>
                  <a:cubicBezTo>
                    <a:pt x="f97" y="f88"/>
                    <a:pt x="f98" y="f92"/>
                    <a:pt x="f99" y="f82"/>
                  </a:cubicBezTo>
                  <a:cubicBezTo>
                    <a:pt x="f11" y="f5"/>
                    <a:pt x="f11" y="f5"/>
                    <a:pt x="f11" y="f5"/>
                  </a:cubicBezTo>
                  <a:cubicBezTo>
                    <a:pt x="f99" y="f5"/>
                    <a:pt x="f99" y="f5"/>
                    <a:pt x="f99" y="f5"/>
                  </a:cubicBezTo>
                  <a:cubicBezTo>
                    <a:pt x="f100" y="f83"/>
                    <a:pt x="f6" y="f86"/>
                    <a:pt x="f6" y="f7"/>
                  </a:cubicBezTo>
                  <a:close/>
                  <a:moveTo>
                    <a:pt x="f43" y="f21"/>
                  </a:moveTo>
                  <a:cubicBezTo>
                    <a:pt x="f51" y="f21"/>
                    <a:pt x="f51" y="f21"/>
                    <a:pt x="f51" y="f21"/>
                  </a:cubicBezTo>
                  <a:cubicBezTo>
                    <a:pt x="f30" y="f88"/>
                    <a:pt x="f53" y="f87"/>
                    <a:pt x="f56" y="f8"/>
                  </a:cubicBezTo>
                  <a:cubicBezTo>
                    <a:pt x="f101" y="f36"/>
                    <a:pt x="f13" y="f44"/>
                    <a:pt x="f11" y="f37"/>
                  </a:cubicBezTo>
                  <a:cubicBezTo>
                    <a:pt x="f97" y="f70"/>
                    <a:pt x="f62" y="f8"/>
                    <a:pt x="f62" y="f7"/>
                  </a:cubicBezTo>
                  <a:cubicBezTo>
                    <a:pt x="f62" y="f102"/>
                    <a:pt x="f64" y="f94"/>
                    <a:pt x="f66" y="f82"/>
                  </a:cubicBezTo>
                  <a:cubicBezTo>
                    <a:pt x="f97" y="f92"/>
                    <a:pt x="f9" y="f88"/>
                    <a:pt x="f9" y="f23"/>
                  </a:cubicBezTo>
                  <a:cubicBezTo>
                    <a:pt x="f9" y="f50"/>
                    <a:pt x="f9" y="f87"/>
                    <a:pt x="f9" y="f48"/>
                  </a:cubicBezTo>
                  <a:cubicBezTo>
                    <a:pt x="f9" y="f48"/>
                    <a:pt x="f9" y="f48"/>
                    <a:pt x="f9" y="f48"/>
                  </a:cubicBezTo>
                  <a:cubicBezTo>
                    <a:pt x="f103" y="f39"/>
                    <a:pt x="f73" y="f46"/>
                    <a:pt x="f95" y="f27"/>
                  </a:cubicBezTo>
                  <a:cubicBezTo>
                    <a:pt x="f104" y="f50"/>
                    <a:pt x="f93" y="f86"/>
                    <a:pt x="f22" y="f90"/>
                  </a:cubicBezTo>
                  <a:cubicBezTo>
                    <a:pt x="f91" y="f90"/>
                    <a:pt x="f43" y="f88"/>
                    <a:pt x="f89" y="f21"/>
                  </a:cubicBezTo>
                  <a:cubicBezTo>
                    <a:pt x="f105" y="f23"/>
                    <a:pt x="f44" y="f50"/>
                    <a:pt x="f42" y="f7"/>
                  </a:cubicBezTo>
                  <a:cubicBezTo>
                    <a:pt x="f41" y="f7"/>
                    <a:pt x="f41" y="f7"/>
                    <a:pt x="f41" y="f7"/>
                  </a:cubicBezTo>
                  <a:cubicBezTo>
                    <a:pt x="f41" y="f7"/>
                    <a:pt x="f41" y="f7"/>
                    <a:pt x="f41" y="f7"/>
                  </a:cubicBezTo>
                  <a:cubicBezTo>
                    <a:pt x="f75" y="f23"/>
                    <a:pt x="f8" y="f87"/>
                    <a:pt x="f48" y="f47"/>
                  </a:cubicBezTo>
                  <a:cubicBezTo>
                    <a:pt x="f90" y="f61"/>
                    <a:pt x="f82" y="f85"/>
                    <a:pt x="f82" y="f26"/>
                  </a:cubicBezTo>
                  <a:cubicBezTo>
                    <a:pt x="f82" y="f84"/>
                    <a:pt x="f82" y="f31"/>
                    <a:pt x="f82" y="f38"/>
                  </a:cubicBezTo>
                  <a:cubicBezTo>
                    <a:pt x="f92" y="f54"/>
                    <a:pt x="f50" y="f106"/>
                    <a:pt x="f47" y="f57"/>
                  </a:cubicBezTo>
                  <a:cubicBezTo>
                    <a:pt x="f63" y="f107"/>
                    <a:pt x="f35" y="f80"/>
                    <a:pt x="f68" y="f108"/>
                  </a:cubicBezTo>
                  <a:cubicBezTo>
                    <a:pt x="f68" y="f108"/>
                    <a:pt x="f68" y="f108"/>
                    <a:pt x="f68" y="f108"/>
                  </a:cubicBezTo>
                  <a:cubicBezTo>
                    <a:pt x="f35" y="f108"/>
                    <a:pt x="f35" y="f108"/>
                    <a:pt x="f35" y="f108"/>
                  </a:cubicBezTo>
                  <a:cubicBezTo>
                    <a:pt x="f35" y="f108"/>
                    <a:pt x="f35" y="f108"/>
                    <a:pt x="f35" y="f108"/>
                  </a:cubicBezTo>
                  <a:cubicBezTo>
                    <a:pt x="f68" y="f78"/>
                    <a:pt x="f75" y="f78"/>
                    <a:pt x="f36" y="f77"/>
                  </a:cubicBezTo>
                  <a:cubicBezTo>
                    <a:pt x="f70" y="f77"/>
                    <a:pt x="f70" y="f77"/>
                    <a:pt x="f70" y="f77"/>
                  </a:cubicBezTo>
                  <a:cubicBezTo>
                    <a:pt x="f70" y="f77"/>
                    <a:pt x="f70" y="f77"/>
                    <a:pt x="f70" y="f77"/>
                  </a:cubicBezTo>
                  <a:cubicBezTo>
                    <a:pt x="f10" y="f74"/>
                    <a:pt x="f10" y="f73"/>
                    <a:pt x="f10" y="f72"/>
                  </a:cubicBezTo>
                  <a:cubicBezTo>
                    <a:pt x="f10" y="f109"/>
                    <a:pt x="f36" y="f69"/>
                    <a:pt x="f68" y="f11"/>
                  </a:cubicBezTo>
                  <a:cubicBezTo>
                    <a:pt x="f35" y="f98"/>
                    <a:pt x="f46" y="f66"/>
                    <a:pt x="f46" y="f9"/>
                  </a:cubicBezTo>
                  <a:cubicBezTo>
                    <a:pt x="f39" y="f110"/>
                    <a:pt x="f85" y="f111"/>
                    <a:pt x="f70" y="f58"/>
                  </a:cubicBezTo>
                  <a:cubicBezTo>
                    <a:pt x="f68" y="f81"/>
                    <a:pt x="f61" y="f112"/>
                    <a:pt x="f49" y="f113"/>
                  </a:cubicBezTo>
                  <a:cubicBezTo>
                    <a:pt x="f27" y="f114"/>
                    <a:pt x="f48" y="f18"/>
                    <a:pt x="f7" y="f115"/>
                  </a:cubicBezTo>
                  <a:cubicBezTo>
                    <a:pt x="f7" y="f52"/>
                    <a:pt x="f7" y="f93"/>
                    <a:pt x="f50" y="f32"/>
                  </a:cubicBezTo>
                  <a:cubicBezTo>
                    <a:pt x="f87" y="f116"/>
                    <a:pt x="f27" y="f117"/>
                    <a:pt x="f63" y="f118"/>
                  </a:cubicBezTo>
                  <a:cubicBezTo>
                    <a:pt x="f46" y="f119"/>
                    <a:pt x="f46" y="f119"/>
                    <a:pt x="f46" y="f119"/>
                  </a:cubicBezTo>
                  <a:cubicBezTo>
                    <a:pt x="f63" y="f120"/>
                    <a:pt x="f63" y="f120"/>
                    <a:pt x="f63" y="f120"/>
                  </a:cubicBezTo>
                  <a:cubicBezTo>
                    <a:pt x="f23" y="f56"/>
                    <a:pt x="f92" y="f115"/>
                    <a:pt x="f92" y="f121"/>
                  </a:cubicBezTo>
                  <a:cubicBezTo>
                    <a:pt x="f92" y="f12"/>
                    <a:pt x="f21" y="f49"/>
                    <a:pt x="f47" y="f29"/>
                  </a:cubicBezTo>
                  <a:cubicBezTo>
                    <a:pt x="f33" y="f27"/>
                    <a:pt x="f33" y="f27"/>
                    <a:pt x="f33" y="f27"/>
                  </a:cubicBezTo>
                  <a:cubicBezTo>
                    <a:pt x="f19" y="f49"/>
                    <a:pt x="f7" y="f68"/>
                    <a:pt x="f23" y="f85"/>
                  </a:cubicBezTo>
                  <a:cubicBezTo>
                    <a:pt x="f87" y="f17"/>
                    <a:pt x="f63" y="f48"/>
                    <a:pt x="f41" y="f87"/>
                  </a:cubicBezTo>
                  <a:cubicBezTo>
                    <a:pt x="f42" y="f87"/>
                    <a:pt x="f42" y="f87"/>
                    <a:pt x="f42" y="f87"/>
                  </a:cubicBezTo>
                  <a:cubicBezTo>
                    <a:pt x="f42" y="f87"/>
                    <a:pt x="f42" y="f87"/>
                    <a:pt x="f42" y="f87"/>
                  </a:cubicBezTo>
                  <a:cubicBezTo>
                    <a:pt x="f45" y="f19"/>
                    <a:pt x="f45" y="f47"/>
                    <a:pt x="f45" y="f8"/>
                  </a:cubicBezTo>
                  <a:cubicBezTo>
                    <a:pt x="f44" y="f63"/>
                    <a:pt x="f44" y="f46"/>
                    <a:pt x="f105" y="f75"/>
                  </a:cubicBezTo>
                  <a:cubicBezTo>
                    <a:pt x="f105" y="f75"/>
                    <a:pt x="f105" y="f75"/>
                    <a:pt x="f105" y="f75"/>
                  </a:cubicBezTo>
                  <a:cubicBezTo>
                    <a:pt x="f14" y="f68"/>
                    <a:pt x="f89" y="f35"/>
                    <a:pt x="f89" y="f35"/>
                  </a:cubicBezTo>
                  <a:cubicBezTo>
                    <a:pt x="f91" y="f35"/>
                    <a:pt x="f51" y="f68"/>
                    <a:pt x="f22" y="f75"/>
                  </a:cubicBezTo>
                  <a:cubicBezTo>
                    <a:pt x="f24" y="f70"/>
                    <a:pt x="f26" y="f10"/>
                    <a:pt x="f28" y="f70"/>
                  </a:cubicBezTo>
                  <a:cubicBezTo>
                    <a:pt x="f84" y="f70"/>
                    <a:pt x="f84" y="f70"/>
                    <a:pt x="f84" y="f70"/>
                  </a:cubicBezTo>
                  <a:cubicBezTo>
                    <a:pt x="f84" y="f10"/>
                    <a:pt x="f84" y="f10"/>
                    <a:pt x="f84" y="f10"/>
                  </a:cubicBezTo>
                  <a:cubicBezTo>
                    <a:pt x="f28" y="f39"/>
                    <a:pt x="f122" y="f40"/>
                    <a:pt x="f26" y="f85"/>
                  </a:cubicBezTo>
                  <a:cubicBezTo>
                    <a:pt x="f22" y="f41"/>
                    <a:pt x="f14" y="f10"/>
                    <a:pt x="f105" y="f36"/>
                  </a:cubicBezTo>
                  <a:cubicBezTo>
                    <a:pt x="f105" y="f36"/>
                    <a:pt x="f105" y="f36"/>
                    <a:pt x="f105" y="f36"/>
                  </a:cubicBezTo>
                  <a:cubicBezTo>
                    <a:pt x="f14" y="f37"/>
                    <a:pt x="f89" y="f39"/>
                    <a:pt x="f91" y="f85"/>
                  </a:cubicBezTo>
                  <a:cubicBezTo>
                    <a:pt x="f26" y="f41"/>
                    <a:pt x="f30" y="f85"/>
                    <a:pt x="f123" y="f39"/>
                  </a:cubicBezTo>
                  <a:cubicBezTo>
                    <a:pt x="f38" y="f10"/>
                    <a:pt x="f38" y="f36"/>
                    <a:pt x="f38" y="f35"/>
                  </a:cubicBezTo>
                  <a:cubicBezTo>
                    <a:pt x="f38" y="f63"/>
                    <a:pt x="f123" y="f8"/>
                    <a:pt x="f20" y="f47"/>
                  </a:cubicBezTo>
                  <a:cubicBezTo>
                    <a:pt x="f30" y="f47"/>
                    <a:pt x="f84" y="f47"/>
                    <a:pt x="f122" y="f47"/>
                  </a:cubicBezTo>
                  <a:cubicBezTo>
                    <a:pt x="f30" y="f33"/>
                    <a:pt x="f31" y="f17"/>
                    <a:pt x="f31" y="f61"/>
                  </a:cubicBezTo>
                  <a:cubicBezTo>
                    <a:pt x="f31" y="f46"/>
                    <a:pt x="f31" y="f46"/>
                    <a:pt x="f20" y="f35"/>
                  </a:cubicBezTo>
                  <a:cubicBezTo>
                    <a:pt x="f20" y="f35"/>
                    <a:pt x="f20" y="f35"/>
                    <a:pt x="f20" y="f35"/>
                  </a:cubicBezTo>
                  <a:cubicBezTo>
                    <a:pt x="f30" y="f35"/>
                    <a:pt x="f30" y="f35"/>
                    <a:pt x="f30" y="f35"/>
                  </a:cubicBezTo>
                  <a:cubicBezTo>
                    <a:pt x="f122" y="f34"/>
                    <a:pt x="f26" y="f49"/>
                    <a:pt x="f25" y="f33"/>
                  </a:cubicBezTo>
                  <a:cubicBezTo>
                    <a:pt x="f121" y="f47"/>
                    <a:pt x="f121" y="f47"/>
                    <a:pt x="f121" y="f47"/>
                  </a:cubicBezTo>
                  <a:cubicBezTo>
                    <a:pt x="f24" y="f47"/>
                    <a:pt x="f24" y="f47"/>
                    <a:pt x="f24" y="f47"/>
                  </a:cubicBezTo>
                  <a:cubicBezTo>
                    <a:pt x="f24" y="f27"/>
                    <a:pt x="f24" y="f27"/>
                    <a:pt x="f24" y="f27"/>
                  </a:cubicBezTo>
                  <a:cubicBezTo>
                    <a:pt x="f121" y="f19"/>
                    <a:pt x="f121" y="f7"/>
                    <a:pt x="f91" y="f23"/>
                  </a:cubicBezTo>
                  <a:lnTo>
                    <a:pt x="f43" y="f21"/>
                  </a:lnTo>
                  <a:close/>
                  <a:moveTo>
                    <a:pt x="f20" y="f61"/>
                  </a:moveTo>
                  <a:cubicBezTo>
                    <a:pt x="f20" y="f34"/>
                    <a:pt x="f84" y="f49"/>
                    <a:pt x="f122" y="f33"/>
                  </a:cubicBezTo>
                  <a:cubicBezTo>
                    <a:pt x="f122" y="f49"/>
                    <a:pt x="f28" y="f63"/>
                    <a:pt x="f20" y="f61"/>
                  </a:cubicBezTo>
                  <a:close/>
                  <a:moveTo>
                    <a:pt x="f89" y="f75"/>
                  </a:moveTo>
                  <a:cubicBezTo>
                    <a:pt x="f43" y="f10"/>
                    <a:pt x="f121" y="f40"/>
                    <a:pt x="f25" y="f39"/>
                  </a:cubicBezTo>
                  <a:cubicBezTo>
                    <a:pt x="f26" y="f39"/>
                    <a:pt x="f122" y="f12"/>
                    <a:pt x="f122" y="f37"/>
                  </a:cubicBezTo>
                  <a:cubicBezTo>
                    <a:pt x="f25" y="f37"/>
                    <a:pt x="f121" y="f10"/>
                    <a:pt x="f51" y="f36"/>
                  </a:cubicBezTo>
                  <a:cubicBezTo>
                    <a:pt x="f91" y="f36"/>
                    <a:pt x="f43" y="f75"/>
                    <a:pt x="f43" y="f75"/>
                  </a:cubicBezTo>
                  <a:cubicBezTo>
                    <a:pt x="f89" y="f75"/>
                    <a:pt x="f89" y="f75"/>
                    <a:pt x="f89" y="f75"/>
                  </a:cubicBezTo>
                  <a:close/>
                  <a:moveTo>
                    <a:pt x="f86" y="f121"/>
                  </a:moveTo>
                  <a:cubicBezTo>
                    <a:pt x="f86" y="f93"/>
                    <a:pt x="f23" y="f55"/>
                    <a:pt x="f33" y="f56"/>
                  </a:cubicBezTo>
                  <a:cubicBezTo>
                    <a:pt x="f7" y="f124"/>
                    <a:pt x="f102" y="f31"/>
                    <a:pt x="f102" y="f91"/>
                  </a:cubicBezTo>
                  <a:cubicBezTo>
                    <a:pt x="f102" y="f40"/>
                    <a:pt x="f23" y="f68"/>
                    <a:pt x="f87" y="f17"/>
                  </a:cubicBezTo>
                  <a:cubicBezTo>
                    <a:pt x="f102" y="f75"/>
                    <a:pt x="f86" y="f41"/>
                    <a:pt x="f86" y="f121"/>
                  </a:cubicBezTo>
                  <a:close/>
                  <a:moveTo>
                    <a:pt x="f100" y="f47"/>
                  </a:moveTo>
                  <a:cubicBezTo>
                    <a:pt x="f100" y="f47"/>
                    <a:pt x="f100" y="f47"/>
                    <a:pt x="f100" y="f47"/>
                  </a:cubicBezTo>
                  <a:cubicBezTo>
                    <a:pt x="f100" y="f49"/>
                    <a:pt x="f99" y="f70"/>
                    <a:pt x="f125" y="f37"/>
                  </a:cubicBezTo>
                  <a:cubicBezTo>
                    <a:pt x="f125" y="f37"/>
                    <a:pt x="f125" y="f37"/>
                    <a:pt x="f125" y="f37"/>
                  </a:cubicBezTo>
                  <a:cubicBezTo>
                    <a:pt x="f78" y="f39"/>
                    <a:pt x="f120" y="f34"/>
                    <a:pt x="f126" y="f23"/>
                  </a:cubicBezTo>
                  <a:cubicBezTo>
                    <a:pt x="f52" y="f102"/>
                    <a:pt x="f52" y="f102"/>
                    <a:pt x="f52" y="f102"/>
                  </a:cubicBezTo>
                  <a:cubicBezTo>
                    <a:pt x="f127" y="f21"/>
                    <a:pt x="f127" y="f21"/>
                    <a:pt x="f127" y="f21"/>
                  </a:cubicBezTo>
                  <a:cubicBezTo>
                    <a:pt x="f114" y="f23"/>
                    <a:pt x="f106" y="f87"/>
                    <a:pt x="f81" y="f27"/>
                  </a:cubicBezTo>
                  <a:cubicBezTo>
                    <a:pt x="f74" y="f46"/>
                    <a:pt x="f69" y="f40"/>
                    <a:pt x="f65" y="f29"/>
                  </a:cubicBezTo>
                  <a:cubicBezTo>
                    <a:pt x="f128" y="f29"/>
                    <a:pt x="f128" y="f29"/>
                    <a:pt x="f128" y="f29"/>
                  </a:cubicBezTo>
                  <a:cubicBezTo>
                    <a:pt x="f128" y="f29"/>
                    <a:pt x="f128" y="f29"/>
                    <a:pt x="f128" y="f29"/>
                  </a:cubicBezTo>
                  <a:cubicBezTo>
                    <a:pt x="f100" y="f29"/>
                    <a:pt x="f100" y="f29"/>
                    <a:pt x="f100" y="f47"/>
                  </a:cubicBezTo>
                  <a:close/>
                  <a:moveTo>
                    <a:pt x="f129" y="f70"/>
                  </a:moveTo>
                  <a:cubicBezTo>
                    <a:pt x="f11" y="f75"/>
                    <a:pt x="f65" y="f49"/>
                    <a:pt x="f128" y="f47"/>
                  </a:cubicBezTo>
                  <a:cubicBezTo>
                    <a:pt x="f69" y="f85"/>
                    <a:pt x="f74" y="f35"/>
                    <a:pt x="f57" y="f47"/>
                  </a:cubicBezTo>
                  <a:cubicBezTo>
                    <a:pt x="f16" y="f19"/>
                    <a:pt x="f104" y="f87"/>
                    <a:pt x="f116" y="f50"/>
                  </a:cubicBezTo>
                  <a:cubicBezTo>
                    <a:pt x="f81" y="f63"/>
                    <a:pt x="f76" y="f37"/>
                    <a:pt x="f129" y="f70"/>
                  </a:cubicBezTo>
                  <a:close/>
                  <a:moveTo>
                    <a:pt x="f84" y="f36"/>
                  </a:moveTo>
                  <a:cubicBezTo>
                    <a:pt x="f28" y="f36"/>
                    <a:pt x="f28" y="f36"/>
                    <a:pt x="f28" y="f36"/>
                  </a:cubicBezTo>
                  <a:cubicBezTo>
                    <a:pt x="f51" y="f75"/>
                    <a:pt x="f105" y="f61"/>
                    <a:pt x="f105" y="f27"/>
                  </a:cubicBezTo>
                  <a:cubicBezTo>
                    <a:pt x="f105" y="f29"/>
                    <a:pt x="f105" y="f29"/>
                    <a:pt x="f105" y="f29"/>
                  </a:cubicBezTo>
                  <a:cubicBezTo>
                    <a:pt x="f14" y="f29"/>
                    <a:pt x="f14" y="f29"/>
                    <a:pt x="f14" y="f29"/>
                  </a:cubicBezTo>
                  <a:cubicBezTo>
                    <a:pt x="f24" y="f27"/>
                    <a:pt x="f122" y="f63"/>
                    <a:pt x="f84" y="f75"/>
                  </a:cubicBezTo>
                  <a:lnTo>
                    <a:pt x="f84" y="f36"/>
                  </a:lnTo>
                  <a:close/>
                  <a:moveTo>
                    <a:pt x="f14" y="f27"/>
                  </a:moveTo>
                  <a:cubicBezTo>
                    <a:pt x="f89" y="f34"/>
                    <a:pt x="f51" y="f35"/>
                    <a:pt x="f122" y="f68"/>
                  </a:cubicBezTo>
                  <a:cubicBezTo>
                    <a:pt x="f25" y="f63"/>
                    <a:pt x="f121" y="f33"/>
                    <a:pt x="f14" y="f2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3" name="Freeform 49">
              <a:extLst>
                <a:ext uri="{FF2B5EF4-FFF2-40B4-BE49-F238E27FC236}">
                  <a16:creationId xmlns:a16="http://schemas.microsoft.com/office/drawing/2014/main" id="{74FDBE27-E2BC-4834-82EE-4C7CC7A4D9AB}"/>
                </a:ext>
              </a:extLst>
            </p:cNvPr>
            <p:cNvSpPr/>
            <p:nvPr/>
          </p:nvSpPr>
          <p:spPr>
            <a:xfrm rot="16199987" flipV="1">
              <a:off x="6484756" y="771419"/>
              <a:ext cx="468511" cy="519488"/>
            </a:xfrm>
            <a:custGeom>
              <a:avLst/>
              <a:gdLst>
                <a:gd name="f0" fmla="val 10800000"/>
                <a:gd name="f1" fmla="val 5400000"/>
                <a:gd name="f2" fmla="val 180"/>
                <a:gd name="f3" fmla="val w"/>
                <a:gd name="f4" fmla="val h"/>
                <a:gd name="f5" fmla="val 0"/>
                <a:gd name="f6" fmla="val 149"/>
                <a:gd name="f7" fmla="val 146"/>
                <a:gd name="f8" fmla="val 61"/>
                <a:gd name="f9" fmla="val 17"/>
                <a:gd name="f10" fmla="val 64"/>
                <a:gd name="f11" fmla="val 67"/>
                <a:gd name="f12" fmla="val 9"/>
                <a:gd name="f13" fmla="val 70"/>
                <a:gd name="f14" fmla="val 13"/>
                <a:gd name="f15" fmla="val 68"/>
                <a:gd name="f16" fmla="val 15"/>
                <a:gd name="f17" fmla="val 65"/>
                <a:gd name="f18" fmla="val 22"/>
                <a:gd name="f19" fmla="val 78"/>
                <a:gd name="f20" fmla="val 72"/>
                <a:gd name="f21" fmla="val 11"/>
                <a:gd name="f22" fmla="val 71"/>
                <a:gd name="f23" fmla="val 8"/>
                <a:gd name="f24" fmla="val 75"/>
                <a:gd name="f25" fmla="val 4"/>
                <a:gd name="f26" fmla="val 81"/>
                <a:gd name="f27" fmla="val 77"/>
                <a:gd name="f28" fmla="val 20"/>
                <a:gd name="f29" fmla="val 103"/>
                <a:gd name="f30" fmla="val 144"/>
                <a:gd name="f31" fmla="val 7"/>
                <a:gd name="f32" fmla="val 39"/>
                <a:gd name="f33" fmla="val 148"/>
                <a:gd name="f34" fmla="val 63"/>
                <a:gd name="f35" fmla="val 123"/>
                <a:gd name="f36" fmla="val 79"/>
                <a:gd name="f37" fmla="val 125"/>
                <a:gd name="f38" fmla="val 130"/>
                <a:gd name="f39" fmla="val 105"/>
                <a:gd name="f40" fmla="val 138"/>
                <a:gd name="f41" fmla="val 94"/>
                <a:gd name="f42" fmla="val 99"/>
                <a:gd name="f43" fmla="val 104"/>
                <a:gd name="f44" fmla="val 147"/>
                <a:gd name="f45" fmla="val 114"/>
                <a:gd name="f46" fmla="val 120"/>
                <a:gd name="f47" fmla="val 142"/>
                <a:gd name="f48" fmla="val 135"/>
                <a:gd name="f49" fmla="val 122"/>
                <a:gd name="f50" fmla="val 129"/>
                <a:gd name="f51" fmla="val 119"/>
                <a:gd name="f52" fmla="val 131"/>
                <a:gd name="f53" fmla="val 143"/>
                <a:gd name="f54" fmla="val 141"/>
                <a:gd name="f55" fmla="val 124"/>
                <a:gd name="f56" fmla="val 108"/>
                <a:gd name="f57" fmla="val 95"/>
                <a:gd name="f58" fmla="val 118"/>
                <a:gd name="f59" fmla="val 88"/>
                <a:gd name="f60" fmla="val 121"/>
                <a:gd name="f61" fmla="val 76"/>
                <a:gd name="f62" fmla="val 57"/>
                <a:gd name="f63" fmla="val 40"/>
                <a:gd name="f64" fmla="val 132"/>
                <a:gd name="f65" fmla="val 18"/>
                <a:gd name="f66" fmla="val 101"/>
                <a:gd name="f67" fmla="val 5"/>
                <a:gd name="f68" fmla="val 33"/>
                <a:gd name="f69" fmla="val 46"/>
                <a:gd name="f70" fmla="val 31"/>
                <a:gd name="f71" fmla="val 30"/>
                <a:gd name="f72" fmla="val 16"/>
                <a:gd name="f73" fmla="val 27"/>
                <a:gd name="f74" fmla="val 14"/>
                <a:gd name="f75" fmla="val 12"/>
                <a:gd name="f76" fmla="val 37"/>
                <a:gd name="f77" fmla="val 23"/>
                <a:gd name="f78" fmla="val 60"/>
                <a:gd name="f79" fmla="val 24"/>
                <a:gd name="f80" fmla="val 62"/>
                <a:gd name="f81" fmla="val 58"/>
                <a:gd name="f82" fmla="val 10"/>
                <a:gd name="f83" fmla="val 59"/>
                <a:gd name="f84" fmla="val 49"/>
                <a:gd name="f85" fmla="val 25"/>
                <a:gd name="f86" fmla="val 41"/>
                <a:gd name="f87" fmla="val 26"/>
                <a:gd name="f88" fmla="val 32"/>
                <a:gd name="f89" fmla="val 98"/>
                <a:gd name="f90" fmla="val 85"/>
                <a:gd name="f91" fmla="val 90"/>
                <a:gd name="f92" fmla="val 140"/>
                <a:gd name="f93" fmla="val 29"/>
                <a:gd name="f94" fmla="val 34"/>
                <a:gd name="f95" fmla="val 139"/>
                <a:gd name="f96" fmla="val 127"/>
                <a:gd name="f97" fmla="val 73"/>
                <a:gd name="f98" fmla="val 145"/>
                <a:gd name="f99" fmla="val 113"/>
                <a:gd name="f100" fmla="val 109"/>
                <a:gd name="f101" fmla="val 106"/>
                <a:gd name="f102" fmla="val 126"/>
                <a:gd name="f103" fmla="val 134"/>
                <a:gd name="f104" fmla="val 100"/>
                <a:gd name="f105" fmla="val 137"/>
                <a:gd name="f106" fmla="val 107"/>
                <a:gd name="f107" fmla="+- 0 0 -90"/>
                <a:gd name="f108" fmla="*/ f3 1 149"/>
                <a:gd name="f109" fmla="*/ f4 1 146"/>
                <a:gd name="f110" fmla="+- f7 0 f5"/>
                <a:gd name="f111" fmla="+- f6 0 f5"/>
                <a:gd name="f112" fmla="*/ f107 f0 1"/>
                <a:gd name="f113" fmla="*/ f111 1 149"/>
                <a:gd name="f114" fmla="*/ f110 1 146"/>
                <a:gd name="f115" fmla="*/ 61 f111 1"/>
                <a:gd name="f116" fmla="*/ 17 f110 1"/>
                <a:gd name="f117" fmla="*/ 70 f111 1"/>
                <a:gd name="f118" fmla="*/ 13 f110 1"/>
                <a:gd name="f119" fmla="*/ 67 f111 1"/>
                <a:gd name="f120" fmla="*/ 22 f110 1"/>
                <a:gd name="f121" fmla="*/ 71 f111 1"/>
                <a:gd name="f122" fmla="*/ 8 f110 1"/>
                <a:gd name="f123" fmla="*/ 77 f111 1"/>
                <a:gd name="f124" fmla="*/ 20 f110 1"/>
                <a:gd name="f125" fmla="*/ 146 f111 1"/>
                <a:gd name="f126" fmla="*/ 39 f110 1"/>
                <a:gd name="f127" fmla="*/ 125 f111 1"/>
                <a:gd name="f128" fmla="*/ 103 f110 1"/>
                <a:gd name="f129" fmla="*/ 99 f110 1"/>
                <a:gd name="f130" fmla="*/ 148 f111 1"/>
                <a:gd name="f131" fmla="*/ 120 f110 1"/>
                <a:gd name="f132" fmla="*/ 129 f111 1"/>
                <a:gd name="f133" fmla="*/ 119 f110 1"/>
                <a:gd name="f134" fmla="*/ 141 f111 1"/>
                <a:gd name="f135" fmla="*/ 143 f110 1"/>
                <a:gd name="f136" fmla="*/ 124 f111 1"/>
                <a:gd name="f137" fmla="*/ 108 f110 1"/>
                <a:gd name="f138" fmla="*/ 121 f111 1"/>
                <a:gd name="f139" fmla="*/ 76 f110 1"/>
                <a:gd name="f140" fmla="*/ 132 f111 1"/>
                <a:gd name="f141" fmla="*/ 18 f110 1"/>
                <a:gd name="f142" fmla="*/ 46 f111 1"/>
                <a:gd name="f143" fmla="*/ 31 f110 1"/>
                <a:gd name="f144" fmla="*/ 0 f111 1"/>
                <a:gd name="f145" fmla="*/ 27 f110 1"/>
                <a:gd name="f146" fmla="*/ 60 f111 1"/>
                <a:gd name="f147" fmla="*/ 24 f110 1"/>
                <a:gd name="f148" fmla="*/ 58 f111 1"/>
                <a:gd name="f149" fmla="*/ 11 f110 1"/>
                <a:gd name="f150" fmla="*/ 68 f111 1"/>
                <a:gd name="f151" fmla="*/ 31 f111 1"/>
                <a:gd name="f152" fmla="*/ 25 f110 1"/>
                <a:gd name="f153" fmla="*/ 101 f111 1"/>
                <a:gd name="f154" fmla="*/ 88 f111 1"/>
                <a:gd name="f155" fmla="*/ 142 f111 1"/>
                <a:gd name="f156" fmla="*/ 32 f110 1"/>
                <a:gd name="f157" fmla="*/ 34 f110 1"/>
                <a:gd name="f158" fmla="*/ 122 f111 1"/>
                <a:gd name="f159" fmla="*/ 95 f110 1"/>
                <a:gd name="f160" fmla="*/ 145 f111 1"/>
                <a:gd name="f161" fmla="*/ 106 f110 1"/>
                <a:gd name="f162" fmla="*/ 134 f111 1"/>
                <a:gd name="f163" fmla="*/ f112 1 f2"/>
                <a:gd name="f164" fmla="*/ f115 1 149"/>
                <a:gd name="f165" fmla="*/ f116 1 146"/>
                <a:gd name="f166" fmla="*/ f117 1 149"/>
                <a:gd name="f167" fmla="*/ f118 1 146"/>
                <a:gd name="f168" fmla="*/ f119 1 149"/>
                <a:gd name="f169" fmla="*/ f120 1 146"/>
                <a:gd name="f170" fmla="*/ f121 1 149"/>
                <a:gd name="f171" fmla="*/ f122 1 146"/>
                <a:gd name="f172" fmla="*/ f123 1 149"/>
                <a:gd name="f173" fmla="*/ f124 1 146"/>
                <a:gd name="f174" fmla="*/ f125 1 149"/>
                <a:gd name="f175" fmla="*/ f126 1 146"/>
                <a:gd name="f176" fmla="*/ f127 1 149"/>
                <a:gd name="f177" fmla="*/ f128 1 146"/>
                <a:gd name="f178" fmla="*/ f129 1 146"/>
                <a:gd name="f179" fmla="*/ f130 1 149"/>
                <a:gd name="f180" fmla="*/ f131 1 146"/>
                <a:gd name="f181" fmla="*/ f132 1 149"/>
                <a:gd name="f182" fmla="*/ f133 1 146"/>
                <a:gd name="f183" fmla="*/ f134 1 149"/>
                <a:gd name="f184" fmla="*/ f135 1 146"/>
                <a:gd name="f185" fmla="*/ f136 1 149"/>
                <a:gd name="f186" fmla="*/ f137 1 146"/>
                <a:gd name="f187" fmla="*/ f138 1 149"/>
                <a:gd name="f188" fmla="*/ f139 1 146"/>
                <a:gd name="f189" fmla="*/ f140 1 149"/>
                <a:gd name="f190" fmla="*/ f141 1 146"/>
                <a:gd name="f191" fmla="*/ f142 1 149"/>
                <a:gd name="f192" fmla="*/ f143 1 146"/>
                <a:gd name="f193" fmla="*/ f144 1 149"/>
                <a:gd name="f194" fmla="*/ f145 1 146"/>
                <a:gd name="f195" fmla="*/ f146 1 149"/>
                <a:gd name="f196" fmla="*/ f147 1 146"/>
                <a:gd name="f197" fmla="*/ f148 1 149"/>
                <a:gd name="f198" fmla="*/ f149 1 146"/>
                <a:gd name="f199" fmla="*/ f150 1 149"/>
                <a:gd name="f200" fmla="*/ f151 1 149"/>
                <a:gd name="f201" fmla="*/ f152 1 146"/>
                <a:gd name="f202" fmla="*/ f153 1 149"/>
                <a:gd name="f203" fmla="*/ f154 1 149"/>
                <a:gd name="f204" fmla="*/ f155 1 149"/>
                <a:gd name="f205" fmla="*/ f156 1 146"/>
                <a:gd name="f206" fmla="*/ f157 1 146"/>
                <a:gd name="f207" fmla="*/ f158 1 149"/>
                <a:gd name="f208" fmla="*/ f159 1 146"/>
                <a:gd name="f209" fmla="*/ f160 1 149"/>
                <a:gd name="f210" fmla="*/ f161 1 146"/>
                <a:gd name="f211" fmla="*/ f162 1 149"/>
                <a:gd name="f212" fmla="*/ 0 1 f113"/>
                <a:gd name="f213" fmla="*/ f6 1 f113"/>
                <a:gd name="f214" fmla="*/ 0 1 f114"/>
                <a:gd name="f215" fmla="*/ f7 1 f114"/>
                <a:gd name="f216" fmla="+- f163 0 f1"/>
                <a:gd name="f217" fmla="*/ f164 1 f113"/>
                <a:gd name="f218" fmla="*/ f165 1 f114"/>
                <a:gd name="f219" fmla="*/ f166 1 f113"/>
                <a:gd name="f220" fmla="*/ f167 1 f114"/>
                <a:gd name="f221" fmla="*/ f168 1 f113"/>
                <a:gd name="f222" fmla="*/ f169 1 f114"/>
                <a:gd name="f223" fmla="*/ f170 1 f113"/>
                <a:gd name="f224" fmla="*/ f171 1 f114"/>
                <a:gd name="f225" fmla="*/ f172 1 f113"/>
                <a:gd name="f226" fmla="*/ f173 1 f114"/>
                <a:gd name="f227" fmla="*/ f174 1 f113"/>
                <a:gd name="f228" fmla="*/ f175 1 f114"/>
                <a:gd name="f229" fmla="*/ f176 1 f113"/>
                <a:gd name="f230" fmla="*/ f177 1 f114"/>
                <a:gd name="f231" fmla="*/ f178 1 f114"/>
                <a:gd name="f232" fmla="*/ f179 1 f113"/>
                <a:gd name="f233" fmla="*/ f180 1 f114"/>
                <a:gd name="f234" fmla="*/ f181 1 f113"/>
                <a:gd name="f235" fmla="*/ f182 1 f114"/>
                <a:gd name="f236" fmla="*/ f183 1 f113"/>
                <a:gd name="f237" fmla="*/ f184 1 f114"/>
                <a:gd name="f238" fmla="*/ f185 1 f113"/>
                <a:gd name="f239" fmla="*/ f186 1 f114"/>
                <a:gd name="f240" fmla="*/ f187 1 f113"/>
                <a:gd name="f241" fmla="*/ f188 1 f114"/>
                <a:gd name="f242" fmla="*/ f189 1 f113"/>
                <a:gd name="f243" fmla="*/ f190 1 f114"/>
                <a:gd name="f244" fmla="*/ f191 1 f113"/>
                <a:gd name="f245" fmla="*/ f192 1 f114"/>
                <a:gd name="f246" fmla="*/ f193 1 f113"/>
                <a:gd name="f247" fmla="*/ f194 1 f114"/>
                <a:gd name="f248" fmla="*/ f195 1 f113"/>
                <a:gd name="f249" fmla="*/ f196 1 f114"/>
                <a:gd name="f250" fmla="*/ f197 1 f113"/>
                <a:gd name="f251" fmla="*/ f198 1 f114"/>
                <a:gd name="f252" fmla="*/ f199 1 f113"/>
                <a:gd name="f253" fmla="*/ f200 1 f113"/>
                <a:gd name="f254" fmla="*/ f201 1 f114"/>
                <a:gd name="f255" fmla="*/ f202 1 f113"/>
                <a:gd name="f256" fmla="*/ f203 1 f113"/>
                <a:gd name="f257" fmla="*/ f204 1 f113"/>
                <a:gd name="f258" fmla="*/ f205 1 f114"/>
                <a:gd name="f259" fmla="*/ f206 1 f114"/>
                <a:gd name="f260" fmla="*/ f207 1 f113"/>
                <a:gd name="f261" fmla="*/ f208 1 f114"/>
                <a:gd name="f262" fmla="*/ f209 1 f113"/>
                <a:gd name="f263" fmla="*/ f210 1 f114"/>
                <a:gd name="f264" fmla="*/ f211 1 f113"/>
                <a:gd name="f265" fmla="*/ f212 f108 1"/>
                <a:gd name="f266" fmla="*/ f213 f108 1"/>
                <a:gd name="f267" fmla="*/ f215 f109 1"/>
                <a:gd name="f268" fmla="*/ f214 f109 1"/>
                <a:gd name="f269" fmla="*/ f217 f108 1"/>
                <a:gd name="f270" fmla="*/ f218 f109 1"/>
                <a:gd name="f271" fmla="*/ f219 f108 1"/>
                <a:gd name="f272" fmla="*/ f220 f109 1"/>
                <a:gd name="f273" fmla="*/ f221 f108 1"/>
                <a:gd name="f274" fmla="*/ f222 f109 1"/>
                <a:gd name="f275" fmla="*/ f223 f108 1"/>
                <a:gd name="f276" fmla="*/ f224 f109 1"/>
                <a:gd name="f277" fmla="*/ f225 f108 1"/>
                <a:gd name="f278" fmla="*/ f226 f109 1"/>
                <a:gd name="f279" fmla="*/ f227 f108 1"/>
                <a:gd name="f280" fmla="*/ f228 f109 1"/>
                <a:gd name="f281" fmla="*/ f229 f108 1"/>
                <a:gd name="f282" fmla="*/ f230 f109 1"/>
                <a:gd name="f283" fmla="*/ f231 f109 1"/>
                <a:gd name="f284" fmla="*/ f232 f108 1"/>
                <a:gd name="f285" fmla="*/ f233 f109 1"/>
                <a:gd name="f286" fmla="*/ f234 f108 1"/>
                <a:gd name="f287" fmla="*/ f235 f109 1"/>
                <a:gd name="f288" fmla="*/ f236 f108 1"/>
                <a:gd name="f289" fmla="*/ f237 f109 1"/>
                <a:gd name="f290" fmla="*/ f238 f108 1"/>
                <a:gd name="f291" fmla="*/ f239 f109 1"/>
                <a:gd name="f292" fmla="*/ f240 f108 1"/>
                <a:gd name="f293" fmla="*/ f241 f109 1"/>
                <a:gd name="f294" fmla="*/ f242 f108 1"/>
                <a:gd name="f295" fmla="*/ f243 f109 1"/>
                <a:gd name="f296" fmla="*/ f244 f108 1"/>
                <a:gd name="f297" fmla="*/ f245 f109 1"/>
                <a:gd name="f298" fmla="*/ f246 f108 1"/>
                <a:gd name="f299" fmla="*/ f247 f109 1"/>
                <a:gd name="f300" fmla="*/ f248 f108 1"/>
                <a:gd name="f301" fmla="*/ f249 f109 1"/>
                <a:gd name="f302" fmla="*/ f250 f108 1"/>
                <a:gd name="f303" fmla="*/ f251 f109 1"/>
                <a:gd name="f304" fmla="*/ f252 f108 1"/>
                <a:gd name="f305" fmla="*/ f253 f108 1"/>
                <a:gd name="f306" fmla="*/ f254 f109 1"/>
                <a:gd name="f307" fmla="*/ f255 f108 1"/>
                <a:gd name="f308" fmla="*/ f256 f108 1"/>
                <a:gd name="f309" fmla="*/ f257 f108 1"/>
                <a:gd name="f310" fmla="*/ f258 f109 1"/>
                <a:gd name="f311" fmla="*/ f259 f109 1"/>
                <a:gd name="f312" fmla="*/ f260 f108 1"/>
                <a:gd name="f313" fmla="*/ f261 f109 1"/>
                <a:gd name="f314" fmla="*/ f262 f108 1"/>
                <a:gd name="f315" fmla="*/ f263 f109 1"/>
                <a:gd name="f316" fmla="*/ f264 f108 1"/>
              </a:gdLst>
              <a:ahLst/>
              <a:cxnLst>
                <a:cxn ang="3cd4">
                  <a:pos x="hc" y="t"/>
                </a:cxn>
                <a:cxn ang="0">
                  <a:pos x="r" y="vc"/>
                </a:cxn>
                <a:cxn ang="cd4">
                  <a:pos x="hc" y="b"/>
                </a:cxn>
                <a:cxn ang="cd2">
                  <a:pos x="l" y="vc"/>
                </a:cxn>
                <a:cxn ang="f216">
                  <a:pos x="f269" y="f270"/>
                </a:cxn>
                <a:cxn ang="f216">
                  <a:pos x="f271" y="f272"/>
                </a:cxn>
                <a:cxn ang="f216">
                  <a:pos x="f273" y="f274"/>
                </a:cxn>
                <a:cxn ang="f216">
                  <a:pos x="f275" y="f276"/>
                </a:cxn>
                <a:cxn ang="f216">
                  <a:pos x="f277" y="f278"/>
                </a:cxn>
                <a:cxn ang="f216">
                  <a:pos x="f279" y="f280"/>
                </a:cxn>
                <a:cxn ang="f216">
                  <a:pos x="f281" y="f282"/>
                </a:cxn>
                <a:cxn ang="f216">
                  <a:pos x="f279" y="f283"/>
                </a:cxn>
                <a:cxn ang="f216">
                  <a:pos x="f284" y="f285"/>
                </a:cxn>
                <a:cxn ang="f216">
                  <a:pos x="f286" y="f287"/>
                </a:cxn>
                <a:cxn ang="f216">
                  <a:pos x="f288" y="f289"/>
                </a:cxn>
                <a:cxn ang="f216">
                  <a:pos x="f290" y="f291"/>
                </a:cxn>
                <a:cxn ang="f216">
                  <a:pos x="f292" y="f293"/>
                </a:cxn>
                <a:cxn ang="f216">
                  <a:pos x="f294" y="f295"/>
                </a:cxn>
                <a:cxn ang="f216">
                  <a:pos x="f296" y="f297"/>
                </a:cxn>
                <a:cxn ang="f216">
                  <a:pos x="f298" y="f299"/>
                </a:cxn>
                <a:cxn ang="f216">
                  <a:pos x="f300" y="f301"/>
                </a:cxn>
                <a:cxn ang="f216">
                  <a:pos x="f302" y="f303"/>
                </a:cxn>
                <a:cxn ang="f216">
                  <a:pos x="f304" y="f276"/>
                </a:cxn>
                <a:cxn ang="f216">
                  <a:pos x="f269" y="f270"/>
                </a:cxn>
                <a:cxn ang="f216">
                  <a:pos x="f302" y="f299"/>
                </a:cxn>
                <a:cxn ang="f216">
                  <a:pos x="f305" y="f306"/>
                </a:cxn>
                <a:cxn ang="f216">
                  <a:pos x="f302" y="f299"/>
                </a:cxn>
                <a:cxn ang="f216">
                  <a:pos x="f307" y="f303"/>
                </a:cxn>
                <a:cxn ang="f216">
                  <a:pos x="f308" y="f278"/>
                </a:cxn>
                <a:cxn ang="f216">
                  <a:pos x="f307" y="f303"/>
                </a:cxn>
                <a:cxn ang="f216">
                  <a:pos x="f309" y="f310"/>
                </a:cxn>
                <a:cxn ang="f216">
                  <a:pos x="f288" y="f311"/>
                </a:cxn>
                <a:cxn ang="f216">
                  <a:pos x="f312" y="f313"/>
                </a:cxn>
                <a:cxn ang="f216">
                  <a:pos x="f309" y="f310"/>
                </a:cxn>
                <a:cxn ang="f216">
                  <a:pos x="f314" y="f287"/>
                </a:cxn>
                <a:cxn ang="f216">
                  <a:pos x="f309" y="f315"/>
                </a:cxn>
                <a:cxn ang="f216">
                  <a:pos x="f294" y="f315"/>
                </a:cxn>
                <a:cxn ang="f216">
                  <a:pos x="f314" y="f287"/>
                </a:cxn>
                <a:cxn ang="f216">
                  <a:pos x="f279" y="f282"/>
                </a:cxn>
                <a:cxn ang="f216">
                  <a:pos x="f316" y="f282"/>
                </a:cxn>
                <a:cxn ang="f216">
                  <a:pos x="f279" y="f282"/>
                </a:cxn>
              </a:cxnLst>
              <a:rect l="f265" t="f268" r="f266" b="f267"/>
              <a:pathLst>
                <a:path w="149" h="146">
                  <a:moveTo>
                    <a:pt x="f8" y="f9"/>
                  </a:moveTo>
                  <a:cubicBezTo>
                    <a:pt x="f10" y="f9"/>
                    <a:pt x="f11" y="f12"/>
                    <a:pt x="f13" y="f14"/>
                  </a:cubicBezTo>
                  <a:cubicBezTo>
                    <a:pt x="f15" y="f16"/>
                    <a:pt x="f17" y="f9"/>
                    <a:pt x="f11" y="f18"/>
                  </a:cubicBezTo>
                  <a:cubicBezTo>
                    <a:pt x="f19" y="f18"/>
                    <a:pt x="f20" y="f21"/>
                    <a:pt x="f22" y="f23"/>
                  </a:cubicBezTo>
                  <a:cubicBezTo>
                    <a:pt x="f24" y="f25"/>
                    <a:pt x="f26" y="f16"/>
                    <a:pt x="f27" y="f28"/>
                  </a:cubicBezTo>
                  <a:cubicBezTo>
                    <a:pt x="f29" y="f5"/>
                    <a:pt x="f30" y="f31"/>
                    <a:pt x="f7" y="f32"/>
                  </a:cubicBezTo>
                  <a:cubicBezTo>
                    <a:pt x="f33" y="f34"/>
                    <a:pt x="f35" y="f36"/>
                    <a:pt x="f37" y="f29"/>
                  </a:cubicBezTo>
                  <a:cubicBezTo>
                    <a:pt x="f38" y="f39"/>
                    <a:pt x="f40" y="f41"/>
                    <a:pt x="f7" y="f42"/>
                  </a:cubicBezTo>
                  <a:cubicBezTo>
                    <a:pt x="f6" y="f43"/>
                    <a:pt x="f44" y="f45"/>
                    <a:pt x="f33" y="f46"/>
                  </a:cubicBezTo>
                  <a:cubicBezTo>
                    <a:pt x="f47" y="f37"/>
                    <a:pt x="f48" y="f49"/>
                    <a:pt x="f50" y="f51"/>
                  </a:cubicBezTo>
                  <a:cubicBezTo>
                    <a:pt x="f50" y="f52"/>
                    <a:pt x="f50" y="f53"/>
                    <a:pt x="f54" y="f53"/>
                  </a:cubicBezTo>
                  <a:cubicBezTo>
                    <a:pt x="f46" y="f7"/>
                    <a:pt x="f37" y="f37"/>
                    <a:pt x="f55" y="f56"/>
                  </a:cubicBezTo>
                  <a:cubicBezTo>
                    <a:pt x="f35" y="f57"/>
                    <a:pt x="f58" y="f59"/>
                    <a:pt x="f60" y="f61"/>
                  </a:cubicBezTo>
                  <a:cubicBezTo>
                    <a:pt x="f37" y="f62"/>
                    <a:pt x="f6" y="f63"/>
                    <a:pt x="f64" y="f65"/>
                  </a:cubicBezTo>
                  <a:cubicBezTo>
                    <a:pt x="f66" y="f67"/>
                    <a:pt x="f61" y="f68"/>
                    <a:pt x="f69" y="f70"/>
                  </a:cubicBezTo>
                  <a:cubicBezTo>
                    <a:pt x="f70" y="f71"/>
                    <a:pt x="f72" y="f72"/>
                    <a:pt x="f5" y="f73"/>
                  </a:cubicBezTo>
                  <a:cubicBezTo>
                    <a:pt x="f74" y="f75"/>
                    <a:pt x="f76" y="f77"/>
                    <a:pt x="f78" y="f79"/>
                  </a:cubicBezTo>
                  <a:cubicBezTo>
                    <a:pt x="f80" y="f18"/>
                    <a:pt x="f81" y="f16"/>
                    <a:pt x="f81" y="f21"/>
                  </a:cubicBezTo>
                  <a:cubicBezTo>
                    <a:pt x="f8" y="f82"/>
                    <a:pt x="f10" y="f25"/>
                    <a:pt x="f15" y="f23"/>
                  </a:cubicBezTo>
                  <a:cubicBezTo>
                    <a:pt x="f11" y="f12"/>
                    <a:pt x="f83" y="f12"/>
                    <a:pt x="f8" y="f9"/>
                  </a:cubicBezTo>
                  <a:close/>
                  <a:moveTo>
                    <a:pt x="f81" y="f73"/>
                  </a:moveTo>
                  <a:cubicBezTo>
                    <a:pt x="f84" y="f85"/>
                    <a:pt x="f86" y="f18"/>
                    <a:pt x="f70" y="f85"/>
                  </a:cubicBezTo>
                  <a:cubicBezTo>
                    <a:pt x="f86" y="f87"/>
                    <a:pt x="f84" y="f88"/>
                    <a:pt x="f81" y="f73"/>
                  </a:cubicBezTo>
                  <a:close/>
                  <a:moveTo>
                    <a:pt x="f66" y="f21"/>
                  </a:moveTo>
                  <a:cubicBezTo>
                    <a:pt x="f89" y="f74"/>
                    <a:pt x="f90" y="f16"/>
                    <a:pt x="f59" y="f28"/>
                  </a:cubicBezTo>
                  <a:cubicBezTo>
                    <a:pt x="f91" y="f16"/>
                    <a:pt x="f43" y="f72"/>
                    <a:pt x="f66" y="f21"/>
                  </a:cubicBezTo>
                  <a:close/>
                  <a:moveTo>
                    <a:pt x="f47" y="f88"/>
                  </a:moveTo>
                  <a:cubicBezTo>
                    <a:pt x="f92" y="f93"/>
                    <a:pt x="f40" y="f71"/>
                    <a:pt x="f54" y="f94"/>
                  </a:cubicBezTo>
                  <a:cubicBezTo>
                    <a:pt x="f95" y="f83"/>
                    <a:pt x="f60" y="f11"/>
                    <a:pt x="f49" y="f57"/>
                  </a:cubicBezTo>
                  <a:cubicBezTo>
                    <a:pt x="f96" y="f97"/>
                    <a:pt x="f7" y="f83"/>
                    <a:pt x="f47" y="f88"/>
                  </a:cubicBezTo>
                  <a:close/>
                  <a:moveTo>
                    <a:pt x="f98" y="f51"/>
                  </a:moveTo>
                  <a:cubicBezTo>
                    <a:pt x="f98" y="f99"/>
                    <a:pt x="f98" y="f100"/>
                    <a:pt x="f47" y="f101"/>
                  </a:cubicBezTo>
                  <a:cubicBezTo>
                    <a:pt x="f95" y="f101"/>
                    <a:pt x="f48" y="f101"/>
                    <a:pt x="f64" y="f101"/>
                  </a:cubicBezTo>
                  <a:cubicBezTo>
                    <a:pt x="f102" y="f99"/>
                    <a:pt x="f103" y="f60"/>
                    <a:pt x="f98" y="f51"/>
                  </a:cubicBezTo>
                  <a:close/>
                  <a:moveTo>
                    <a:pt x="f7" y="f29"/>
                  </a:moveTo>
                  <a:cubicBezTo>
                    <a:pt x="f47" y="f104"/>
                    <a:pt x="f105" y="f104"/>
                    <a:pt x="f103" y="f29"/>
                  </a:cubicBezTo>
                  <a:cubicBezTo>
                    <a:pt x="f95" y="f66"/>
                    <a:pt x="f30" y="f106"/>
                    <a:pt x="f7" y="f2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4" name="Freeform 50">
              <a:extLst>
                <a:ext uri="{FF2B5EF4-FFF2-40B4-BE49-F238E27FC236}">
                  <a16:creationId xmlns:a16="http://schemas.microsoft.com/office/drawing/2014/main" id="{583C2C85-B38C-4E2C-8138-554C52C3F1E9}"/>
                </a:ext>
              </a:extLst>
            </p:cNvPr>
            <p:cNvSpPr/>
            <p:nvPr/>
          </p:nvSpPr>
          <p:spPr>
            <a:xfrm rot="16199987" flipV="1">
              <a:off x="6477230" y="786479"/>
              <a:ext cx="468511" cy="489368"/>
            </a:xfrm>
            <a:custGeom>
              <a:avLst/>
              <a:gdLst>
                <a:gd name="f0" fmla="val 10800000"/>
                <a:gd name="f1" fmla="val 5400000"/>
                <a:gd name="f2" fmla="val 180"/>
                <a:gd name="f3" fmla="val w"/>
                <a:gd name="f4" fmla="val h"/>
                <a:gd name="f5" fmla="val 0"/>
                <a:gd name="f6" fmla="val 149"/>
                <a:gd name="f7" fmla="val 138"/>
                <a:gd name="f8" fmla="val 65"/>
                <a:gd name="f9" fmla="val 66"/>
                <a:gd name="f10" fmla="val 68"/>
                <a:gd name="f11" fmla="val 1"/>
                <a:gd name="f12" fmla="val 69"/>
                <a:gd name="f13" fmla="val 2"/>
                <a:gd name="f14" fmla="val 3"/>
                <a:gd name="f15" fmla="val 67"/>
                <a:gd name="f16" fmla="val 4"/>
                <a:gd name="f17" fmla="val 63"/>
                <a:gd name="f18" fmla="val 62"/>
                <a:gd name="f19" fmla="val 6"/>
                <a:gd name="f20" fmla="val 7"/>
                <a:gd name="f21" fmla="val 61"/>
                <a:gd name="f22" fmla="val 8"/>
                <a:gd name="f23" fmla="val 10"/>
                <a:gd name="f24" fmla="val 9"/>
                <a:gd name="f25" fmla="val 64"/>
                <a:gd name="f26" fmla="val 5"/>
                <a:gd name="f27" fmla="val 70"/>
                <a:gd name="f28" fmla="val 71"/>
                <a:gd name="f29" fmla="val 11"/>
                <a:gd name="f30" fmla="val 12"/>
                <a:gd name="f31" fmla="val 16"/>
                <a:gd name="f32" fmla="val 15"/>
                <a:gd name="f33" fmla="val 72"/>
                <a:gd name="f34" fmla="val 14"/>
                <a:gd name="f35" fmla="val 74"/>
                <a:gd name="f36" fmla="val 73"/>
                <a:gd name="f37" fmla="val 75"/>
                <a:gd name="f38" fmla="val 77"/>
                <a:gd name="f39" fmla="val 78"/>
                <a:gd name="f40" fmla="val 79"/>
                <a:gd name="f41" fmla="val 88"/>
                <a:gd name="f42" fmla="val 99"/>
                <a:gd name="f43" fmla="val 110"/>
                <a:gd name="f44" fmla="val 131"/>
                <a:gd name="f45" fmla="val 145"/>
                <a:gd name="f46" fmla="val 147"/>
                <a:gd name="f47" fmla="val 33"/>
                <a:gd name="f48" fmla="val 148"/>
                <a:gd name="f49" fmla="val 45"/>
                <a:gd name="f50" fmla="val 142"/>
                <a:gd name="f51" fmla="val 55"/>
                <a:gd name="f52" fmla="val 137"/>
                <a:gd name="f53" fmla="val 125"/>
                <a:gd name="f54" fmla="val 85"/>
                <a:gd name="f55" fmla="val 126"/>
                <a:gd name="f56" fmla="val 97"/>
                <a:gd name="f57" fmla="val 127"/>
                <a:gd name="f58" fmla="val 130"/>
                <a:gd name="f59" fmla="val 96"/>
                <a:gd name="f60" fmla="val 132"/>
                <a:gd name="f61" fmla="val 95"/>
                <a:gd name="f62" fmla="val 135"/>
                <a:gd name="f63" fmla="val 93"/>
                <a:gd name="f64" fmla="val 91"/>
                <a:gd name="f65" fmla="val 144"/>
                <a:gd name="f66" fmla="val 92"/>
                <a:gd name="f67" fmla="val 101"/>
                <a:gd name="f68" fmla="val 106"/>
                <a:gd name="f69" fmla="val 109"/>
                <a:gd name="f70" fmla="val 112"/>
                <a:gd name="f71" fmla="val 114"/>
                <a:gd name="f72" fmla="val 115"/>
                <a:gd name="f73" fmla="val 146"/>
                <a:gd name="f74" fmla="val 117"/>
                <a:gd name="f75" fmla="val 143"/>
                <a:gd name="f76" fmla="val 118"/>
                <a:gd name="f77" fmla="val 141"/>
                <a:gd name="f78" fmla="val 134"/>
                <a:gd name="f79" fmla="val 116"/>
                <a:gd name="f80" fmla="val 136"/>
                <a:gd name="f81" fmla="val 139"/>
                <a:gd name="f82" fmla="val 123"/>
                <a:gd name="f83" fmla="val 108"/>
                <a:gd name="f84" fmla="val 105"/>
                <a:gd name="f85" fmla="val 102"/>
                <a:gd name="f86" fmla="val 122"/>
                <a:gd name="f87" fmla="val 94"/>
                <a:gd name="f88" fmla="val 121"/>
                <a:gd name="f89" fmla="val 90"/>
                <a:gd name="f90" fmla="val 120"/>
                <a:gd name="f91" fmla="val 84"/>
                <a:gd name="f92" fmla="val 57"/>
                <a:gd name="f93" fmla="val 129"/>
                <a:gd name="f94" fmla="val 51"/>
                <a:gd name="f95" fmla="val 39"/>
                <a:gd name="f96" fmla="val 27"/>
                <a:gd name="f97" fmla="val 13"/>
                <a:gd name="f98" fmla="val 104"/>
                <a:gd name="f99" fmla="val 83"/>
                <a:gd name="f100" fmla="val 18"/>
                <a:gd name="f101" fmla="val 22"/>
                <a:gd name="f102" fmla="val 26"/>
                <a:gd name="f103" fmla="val 49"/>
                <a:gd name="f104" fmla="val 48"/>
                <a:gd name="f105" fmla="val 47"/>
                <a:gd name="f106" fmla="val 40"/>
                <a:gd name="f107" fmla="val 25"/>
                <a:gd name="f108" fmla="val 35"/>
                <a:gd name="f109" fmla="val 23"/>
                <a:gd name="f110" fmla="val 30"/>
                <a:gd name="f111" fmla="val 19"/>
                <a:gd name="f112" fmla="val 17"/>
                <a:gd name="f113" fmla="val 21"/>
                <a:gd name="f114" fmla="val 20"/>
                <a:gd name="f115" fmla="val 46"/>
                <a:gd name="f116" fmla="val 53"/>
                <a:gd name="f117" fmla="val 59"/>
                <a:gd name="f118" fmla="val 60"/>
                <a:gd name="f119" fmla="val 58"/>
                <a:gd name="f120" fmla="val 76"/>
                <a:gd name="f121" fmla="val 32"/>
                <a:gd name="f122" fmla="val 24"/>
                <a:gd name="f123" fmla="val 29"/>
                <a:gd name="f124" fmla="val 31"/>
                <a:gd name="f125" fmla="val 34"/>
                <a:gd name="f126" fmla="val 37"/>
                <a:gd name="f127" fmla="val 54"/>
                <a:gd name="f128" fmla="val 56"/>
                <a:gd name="f129" fmla="val 50"/>
                <a:gd name="f130" fmla="val 43"/>
                <a:gd name="f131" fmla="val 36"/>
                <a:gd name="f132" fmla="val 41"/>
                <a:gd name="f133" fmla="val 82"/>
                <a:gd name="f134" fmla="val 86"/>
                <a:gd name="f135" fmla="val 87"/>
                <a:gd name="f136" fmla="val 100"/>
                <a:gd name="f137" fmla="val 98"/>
                <a:gd name="f138" fmla="val 124"/>
                <a:gd name="f139" fmla="val 107"/>
                <a:gd name="f140" fmla="val 89"/>
                <a:gd name="f141" fmla="val 133"/>
                <a:gd name="f142" fmla="val 52"/>
                <a:gd name="f143" fmla="val 80"/>
                <a:gd name="f144" fmla="val 140"/>
                <a:gd name="f145" fmla="val 28"/>
                <a:gd name="f146" fmla="val 81"/>
                <a:gd name="f147" fmla="val 103"/>
                <a:gd name="f148" fmla="val 128"/>
                <a:gd name="f149" fmla="val 38"/>
                <a:gd name="f150" fmla="val 44"/>
                <a:gd name="f151" fmla="val 113"/>
                <a:gd name="f152" fmla="val 111"/>
                <a:gd name="f153" fmla="+- 0 0 -90"/>
                <a:gd name="f154" fmla="*/ f3 1 149"/>
                <a:gd name="f155" fmla="*/ f4 1 138"/>
                <a:gd name="f156" fmla="+- f7 0 f5"/>
                <a:gd name="f157" fmla="+- f6 0 f5"/>
                <a:gd name="f158" fmla="*/ f153 f0 1"/>
                <a:gd name="f159" fmla="*/ f157 1 149"/>
                <a:gd name="f160" fmla="*/ f156 1 138"/>
                <a:gd name="f161" fmla="*/ 69 f157 1"/>
                <a:gd name="f162" fmla="*/ 3 f156 1"/>
                <a:gd name="f163" fmla="*/ 64 f157 1"/>
                <a:gd name="f164" fmla="*/ 7 f156 1"/>
                <a:gd name="f165" fmla="*/ 70 f157 1"/>
                <a:gd name="f166" fmla="*/ 73 f157 1"/>
                <a:gd name="f167" fmla="*/ 1 f156 1"/>
                <a:gd name="f168" fmla="*/ 147 f157 1"/>
                <a:gd name="f169" fmla="*/ 33 f156 1"/>
                <a:gd name="f170" fmla="*/ 142 f157 1"/>
                <a:gd name="f171" fmla="*/ 91 f156 1"/>
                <a:gd name="f172" fmla="*/ 149 f157 1"/>
                <a:gd name="f173" fmla="*/ 114 f156 1"/>
                <a:gd name="f174" fmla="*/ 130 f157 1"/>
                <a:gd name="f175" fmla="*/ 137 f157 1"/>
                <a:gd name="f176" fmla="*/ 138 f156 1"/>
                <a:gd name="f177" fmla="*/ 122 f157 1"/>
                <a:gd name="f178" fmla="*/ 94 f156 1"/>
                <a:gd name="f179" fmla="*/ 129 f157 1"/>
                <a:gd name="f180" fmla="*/ 51 f156 1"/>
                <a:gd name="f181" fmla="*/ 49 f157 1"/>
                <a:gd name="f182" fmla="*/ 26 f156 1"/>
                <a:gd name="f183" fmla="*/ 1 f157 1"/>
                <a:gd name="f184" fmla="*/ 21 f156 1"/>
                <a:gd name="f185" fmla="*/ 39 f157 1"/>
                <a:gd name="f186" fmla="*/ 15 f156 1"/>
                <a:gd name="f187" fmla="*/ 58 f157 1"/>
                <a:gd name="f188" fmla="*/ 5 f156 1"/>
                <a:gd name="f189" fmla="*/ 67 f157 1"/>
                <a:gd name="f190" fmla="*/ 2 f156 1"/>
                <a:gd name="f191" fmla="*/ 60 f157 1"/>
                <a:gd name="f192" fmla="*/ 10 f156 1"/>
                <a:gd name="f193" fmla="*/ 77 f157 1"/>
                <a:gd name="f194" fmla="*/ 14 f156 1"/>
                <a:gd name="f195" fmla="*/ 68 f157 1"/>
                <a:gd name="f196" fmla="*/ 8 f156 1"/>
                <a:gd name="f197" fmla="*/ 61 f157 1"/>
                <a:gd name="f198" fmla="*/ 12 f156 1"/>
                <a:gd name="f199" fmla="*/ 19 f156 1"/>
                <a:gd name="f200" fmla="*/ 7 f157 1"/>
                <a:gd name="f201" fmla="*/ 17 f156 1"/>
                <a:gd name="f202" fmla="*/ 40 f157 1"/>
                <a:gd name="f203" fmla="*/ 20 f156 1"/>
                <a:gd name="f204" fmla="*/ 31 f157 1"/>
                <a:gd name="f205" fmla="*/ 24 f156 1"/>
                <a:gd name="f206" fmla="*/ 87 f157 1"/>
                <a:gd name="f207" fmla="*/ 124 f157 1"/>
                <a:gd name="f208" fmla="*/ 97 f156 1"/>
                <a:gd name="f209" fmla="*/ 101 f157 1"/>
                <a:gd name="f210" fmla="*/ 4 f156 1"/>
                <a:gd name="f211" fmla="*/ 89 f157 1"/>
                <a:gd name="f212" fmla="*/ 133 f157 1"/>
                <a:gd name="f213" fmla="*/ 131 f157 1"/>
                <a:gd name="f214" fmla="*/ 55 f156 1"/>
                <a:gd name="f215" fmla="*/ 140 f157 1"/>
                <a:gd name="f216" fmla="*/ 123 f157 1"/>
                <a:gd name="f217" fmla="*/ 89 f156 1"/>
                <a:gd name="f218" fmla="*/ 135 f157 1"/>
                <a:gd name="f219" fmla="*/ 137 f156 1"/>
                <a:gd name="f220" fmla="*/ 141 f157 1"/>
                <a:gd name="f221" fmla="*/ 116 f156 1"/>
                <a:gd name="f222" fmla="*/ 98 f156 1"/>
                <a:gd name="f223" fmla="*/ 99 f156 1"/>
                <a:gd name="f224" fmla="*/ 146 f157 1"/>
                <a:gd name="f225" fmla="*/ 88 f157 1"/>
                <a:gd name="f226" fmla="*/ 95 f157 1"/>
                <a:gd name="f227" fmla="*/ 9 f156 1"/>
                <a:gd name="f228" fmla="*/ 56 f157 1"/>
                <a:gd name="f229" fmla="*/ 28 f156 1"/>
                <a:gd name="f230" fmla="*/ 66 f156 1"/>
                <a:gd name="f231" fmla="*/ 143 f157 1"/>
                <a:gd name="f232" fmla="*/ 100 f156 1"/>
                <a:gd name="f233" fmla="*/ 108 f156 1"/>
                <a:gd name="f234" fmla="*/ 107 f156 1"/>
                <a:gd name="f235" fmla="*/ f158 1 f2"/>
                <a:gd name="f236" fmla="*/ f161 1 149"/>
                <a:gd name="f237" fmla="*/ f162 1 138"/>
                <a:gd name="f238" fmla="*/ f163 1 149"/>
                <a:gd name="f239" fmla="*/ f164 1 138"/>
                <a:gd name="f240" fmla="*/ f165 1 149"/>
                <a:gd name="f241" fmla="*/ f166 1 149"/>
                <a:gd name="f242" fmla="*/ f167 1 138"/>
                <a:gd name="f243" fmla="*/ f168 1 149"/>
                <a:gd name="f244" fmla="*/ f169 1 138"/>
                <a:gd name="f245" fmla="*/ f170 1 149"/>
                <a:gd name="f246" fmla="*/ f171 1 138"/>
                <a:gd name="f247" fmla="*/ f172 1 149"/>
                <a:gd name="f248" fmla="*/ f173 1 138"/>
                <a:gd name="f249" fmla="*/ f174 1 149"/>
                <a:gd name="f250" fmla="*/ f175 1 149"/>
                <a:gd name="f251" fmla="*/ f176 1 138"/>
                <a:gd name="f252" fmla="*/ f177 1 149"/>
                <a:gd name="f253" fmla="*/ f178 1 138"/>
                <a:gd name="f254" fmla="*/ f179 1 149"/>
                <a:gd name="f255" fmla="*/ f180 1 138"/>
                <a:gd name="f256" fmla="*/ f181 1 149"/>
                <a:gd name="f257" fmla="*/ f182 1 138"/>
                <a:gd name="f258" fmla="*/ f183 1 149"/>
                <a:gd name="f259" fmla="*/ f184 1 138"/>
                <a:gd name="f260" fmla="*/ f185 1 149"/>
                <a:gd name="f261" fmla="*/ f186 1 138"/>
                <a:gd name="f262" fmla="*/ f187 1 149"/>
                <a:gd name="f263" fmla="*/ f188 1 138"/>
                <a:gd name="f264" fmla="*/ f189 1 149"/>
                <a:gd name="f265" fmla="*/ f190 1 138"/>
                <a:gd name="f266" fmla="*/ f191 1 149"/>
                <a:gd name="f267" fmla="*/ f192 1 138"/>
                <a:gd name="f268" fmla="*/ f193 1 149"/>
                <a:gd name="f269" fmla="*/ f194 1 138"/>
                <a:gd name="f270" fmla="*/ f195 1 149"/>
                <a:gd name="f271" fmla="*/ f196 1 138"/>
                <a:gd name="f272" fmla="*/ f197 1 149"/>
                <a:gd name="f273" fmla="*/ f198 1 138"/>
                <a:gd name="f274" fmla="*/ f199 1 138"/>
                <a:gd name="f275" fmla="*/ f200 1 149"/>
                <a:gd name="f276" fmla="*/ f201 1 138"/>
                <a:gd name="f277" fmla="*/ f202 1 149"/>
                <a:gd name="f278" fmla="*/ f203 1 138"/>
                <a:gd name="f279" fmla="*/ f204 1 149"/>
                <a:gd name="f280" fmla="*/ f205 1 138"/>
                <a:gd name="f281" fmla="*/ f206 1 149"/>
                <a:gd name="f282" fmla="*/ f207 1 149"/>
                <a:gd name="f283" fmla="*/ f208 1 138"/>
                <a:gd name="f284" fmla="*/ f209 1 149"/>
                <a:gd name="f285" fmla="*/ f210 1 138"/>
                <a:gd name="f286" fmla="*/ f211 1 149"/>
                <a:gd name="f287" fmla="*/ f212 1 149"/>
                <a:gd name="f288" fmla="*/ f213 1 149"/>
                <a:gd name="f289" fmla="*/ f214 1 138"/>
                <a:gd name="f290" fmla="*/ f215 1 149"/>
                <a:gd name="f291" fmla="*/ f216 1 149"/>
                <a:gd name="f292" fmla="*/ f217 1 138"/>
                <a:gd name="f293" fmla="*/ f218 1 149"/>
                <a:gd name="f294" fmla="*/ f219 1 138"/>
                <a:gd name="f295" fmla="*/ f220 1 149"/>
                <a:gd name="f296" fmla="*/ f221 1 138"/>
                <a:gd name="f297" fmla="*/ f222 1 138"/>
                <a:gd name="f298" fmla="*/ f223 1 138"/>
                <a:gd name="f299" fmla="*/ f224 1 149"/>
                <a:gd name="f300" fmla="*/ f225 1 149"/>
                <a:gd name="f301" fmla="*/ f226 1 149"/>
                <a:gd name="f302" fmla="*/ f227 1 138"/>
                <a:gd name="f303" fmla="*/ f228 1 149"/>
                <a:gd name="f304" fmla="*/ f229 1 138"/>
                <a:gd name="f305" fmla="*/ f230 1 138"/>
                <a:gd name="f306" fmla="*/ f231 1 149"/>
                <a:gd name="f307" fmla="*/ f232 1 138"/>
                <a:gd name="f308" fmla="*/ f233 1 138"/>
                <a:gd name="f309" fmla="*/ f234 1 138"/>
                <a:gd name="f310" fmla="*/ 0 1 f159"/>
                <a:gd name="f311" fmla="*/ f6 1 f159"/>
                <a:gd name="f312" fmla="*/ 0 1 f160"/>
                <a:gd name="f313" fmla="*/ f7 1 f160"/>
                <a:gd name="f314" fmla="+- f235 0 f1"/>
                <a:gd name="f315" fmla="*/ f236 1 f159"/>
                <a:gd name="f316" fmla="*/ f237 1 f160"/>
                <a:gd name="f317" fmla="*/ f238 1 f159"/>
                <a:gd name="f318" fmla="*/ f239 1 f160"/>
                <a:gd name="f319" fmla="*/ f240 1 f159"/>
                <a:gd name="f320" fmla="*/ f241 1 f159"/>
                <a:gd name="f321" fmla="*/ f242 1 f160"/>
                <a:gd name="f322" fmla="*/ f243 1 f159"/>
                <a:gd name="f323" fmla="*/ f244 1 f160"/>
                <a:gd name="f324" fmla="*/ f245 1 f159"/>
                <a:gd name="f325" fmla="*/ f246 1 f160"/>
                <a:gd name="f326" fmla="*/ f247 1 f159"/>
                <a:gd name="f327" fmla="*/ f248 1 f160"/>
                <a:gd name="f328" fmla="*/ f249 1 f159"/>
                <a:gd name="f329" fmla="*/ f250 1 f159"/>
                <a:gd name="f330" fmla="*/ f251 1 f160"/>
                <a:gd name="f331" fmla="*/ f252 1 f159"/>
                <a:gd name="f332" fmla="*/ f253 1 f160"/>
                <a:gd name="f333" fmla="*/ f254 1 f159"/>
                <a:gd name="f334" fmla="*/ f255 1 f160"/>
                <a:gd name="f335" fmla="*/ f256 1 f159"/>
                <a:gd name="f336" fmla="*/ f257 1 f160"/>
                <a:gd name="f337" fmla="*/ f258 1 f159"/>
                <a:gd name="f338" fmla="*/ f259 1 f160"/>
                <a:gd name="f339" fmla="*/ f260 1 f159"/>
                <a:gd name="f340" fmla="*/ f261 1 f160"/>
                <a:gd name="f341" fmla="*/ f262 1 f159"/>
                <a:gd name="f342" fmla="*/ f263 1 f160"/>
                <a:gd name="f343" fmla="*/ f264 1 f159"/>
                <a:gd name="f344" fmla="*/ f265 1 f160"/>
                <a:gd name="f345" fmla="*/ f266 1 f159"/>
                <a:gd name="f346" fmla="*/ f267 1 f160"/>
                <a:gd name="f347" fmla="*/ f268 1 f159"/>
                <a:gd name="f348" fmla="*/ f269 1 f160"/>
                <a:gd name="f349" fmla="*/ f270 1 f159"/>
                <a:gd name="f350" fmla="*/ f271 1 f160"/>
                <a:gd name="f351" fmla="*/ f272 1 f159"/>
                <a:gd name="f352" fmla="*/ f273 1 f160"/>
                <a:gd name="f353" fmla="*/ f274 1 f160"/>
                <a:gd name="f354" fmla="*/ f275 1 f159"/>
                <a:gd name="f355" fmla="*/ f276 1 f160"/>
                <a:gd name="f356" fmla="*/ f277 1 f159"/>
                <a:gd name="f357" fmla="*/ f278 1 f160"/>
                <a:gd name="f358" fmla="*/ f279 1 f159"/>
                <a:gd name="f359" fmla="*/ f280 1 f160"/>
                <a:gd name="f360" fmla="*/ f281 1 f159"/>
                <a:gd name="f361" fmla="*/ f282 1 f159"/>
                <a:gd name="f362" fmla="*/ f283 1 f160"/>
                <a:gd name="f363" fmla="*/ f284 1 f159"/>
                <a:gd name="f364" fmla="*/ f285 1 f160"/>
                <a:gd name="f365" fmla="*/ f286 1 f159"/>
                <a:gd name="f366" fmla="*/ f287 1 f159"/>
                <a:gd name="f367" fmla="*/ f288 1 f159"/>
                <a:gd name="f368" fmla="*/ f289 1 f160"/>
                <a:gd name="f369" fmla="*/ f290 1 f159"/>
                <a:gd name="f370" fmla="*/ f291 1 f159"/>
                <a:gd name="f371" fmla="*/ f292 1 f160"/>
                <a:gd name="f372" fmla="*/ f293 1 f159"/>
                <a:gd name="f373" fmla="*/ f294 1 f160"/>
                <a:gd name="f374" fmla="*/ f295 1 f159"/>
                <a:gd name="f375" fmla="*/ f296 1 f160"/>
                <a:gd name="f376" fmla="*/ f297 1 f160"/>
                <a:gd name="f377" fmla="*/ f298 1 f160"/>
                <a:gd name="f378" fmla="*/ f299 1 f159"/>
                <a:gd name="f379" fmla="*/ f300 1 f159"/>
                <a:gd name="f380" fmla="*/ f301 1 f159"/>
                <a:gd name="f381" fmla="*/ f302 1 f160"/>
                <a:gd name="f382" fmla="*/ f303 1 f159"/>
                <a:gd name="f383" fmla="*/ f304 1 f160"/>
                <a:gd name="f384" fmla="*/ f305 1 f160"/>
                <a:gd name="f385" fmla="*/ f306 1 f159"/>
                <a:gd name="f386" fmla="*/ f307 1 f160"/>
                <a:gd name="f387" fmla="*/ f308 1 f160"/>
                <a:gd name="f388" fmla="*/ f309 1 f160"/>
                <a:gd name="f389" fmla="*/ f310 f154 1"/>
                <a:gd name="f390" fmla="*/ f311 f154 1"/>
                <a:gd name="f391" fmla="*/ f313 f155 1"/>
                <a:gd name="f392" fmla="*/ f312 f155 1"/>
                <a:gd name="f393" fmla="*/ f315 f154 1"/>
                <a:gd name="f394" fmla="*/ f316 f155 1"/>
                <a:gd name="f395" fmla="*/ f317 f154 1"/>
                <a:gd name="f396" fmla="*/ f318 f155 1"/>
                <a:gd name="f397" fmla="*/ f319 f154 1"/>
                <a:gd name="f398" fmla="*/ f320 f154 1"/>
                <a:gd name="f399" fmla="*/ f321 f155 1"/>
                <a:gd name="f400" fmla="*/ f322 f154 1"/>
                <a:gd name="f401" fmla="*/ f323 f155 1"/>
                <a:gd name="f402" fmla="*/ f324 f154 1"/>
                <a:gd name="f403" fmla="*/ f325 f155 1"/>
                <a:gd name="f404" fmla="*/ f326 f154 1"/>
                <a:gd name="f405" fmla="*/ f327 f155 1"/>
                <a:gd name="f406" fmla="*/ f328 f154 1"/>
                <a:gd name="f407" fmla="*/ f329 f154 1"/>
                <a:gd name="f408" fmla="*/ f330 f155 1"/>
                <a:gd name="f409" fmla="*/ f331 f154 1"/>
                <a:gd name="f410" fmla="*/ f332 f155 1"/>
                <a:gd name="f411" fmla="*/ f333 f154 1"/>
                <a:gd name="f412" fmla="*/ f334 f155 1"/>
                <a:gd name="f413" fmla="*/ f335 f154 1"/>
                <a:gd name="f414" fmla="*/ f336 f155 1"/>
                <a:gd name="f415" fmla="*/ f337 f154 1"/>
                <a:gd name="f416" fmla="*/ f338 f155 1"/>
                <a:gd name="f417" fmla="*/ f339 f154 1"/>
                <a:gd name="f418" fmla="*/ f340 f155 1"/>
                <a:gd name="f419" fmla="*/ f341 f154 1"/>
                <a:gd name="f420" fmla="*/ f342 f155 1"/>
                <a:gd name="f421" fmla="*/ f343 f154 1"/>
                <a:gd name="f422" fmla="*/ f344 f155 1"/>
                <a:gd name="f423" fmla="*/ f345 f154 1"/>
                <a:gd name="f424" fmla="*/ f346 f155 1"/>
                <a:gd name="f425" fmla="*/ f347 f154 1"/>
                <a:gd name="f426" fmla="*/ f348 f155 1"/>
                <a:gd name="f427" fmla="*/ f349 f154 1"/>
                <a:gd name="f428" fmla="*/ f350 f155 1"/>
                <a:gd name="f429" fmla="*/ f351 f154 1"/>
                <a:gd name="f430" fmla="*/ f352 f155 1"/>
                <a:gd name="f431" fmla="*/ f353 f155 1"/>
                <a:gd name="f432" fmla="*/ f354 f154 1"/>
                <a:gd name="f433" fmla="*/ f355 f155 1"/>
                <a:gd name="f434" fmla="*/ f356 f154 1"/>
                <a:gd name="f435" fmla="*/ f357 f155 1"/>
                <a:gd name="f436" fmla="*/ f358 f154 1"/>
                <a:gd name="f437" fmla="*/ f359 f155 1"/>
                <a:gd name="f438" fmla="*/ f360 f154 1"/>
                <a:gd name="f439" fmla="*/ f361 f154 1"/>
                <a:gd name="f440" fmla="*/ f362 f155 1"/>
                <a:gd name="f441" fmla="*/ f363 f154 1"/>
                <a:gd name="f442" fmla="*/ f364 f155 1"/>
                <a:gd name="f443" fmla="*/ f365 f154 1"/>
                <a:gd name="f444" fmla="*/ f366 f154 1"/>
                <a:gd name="f445" fmla="*/ f367 f154 1"/>
                <a:gd name="f446" fmla="*/ f368 f155 1"/>
                <a:gd name="f447" fmla="*/ f369 f154 1"/>
                <a:gd name="f448" fmla="*/ f370 f154 1"/>
                <a:gd name="f449" fmla="*/ f371 f155 1"/>
                <a:gd name="f450" fmla="*/ f372 f154 1"/>
                <a:gd name="f451" fmla="*/ f373 f155 1"/>
                <a:gd name="f452" fmla="*/ f374 f154 1"/>
                <a:gd name="f453" fmla="*/ f375 f155 1"/>
                <a:gd name="f454" fmla="*/ f376 f155 1"/>
                <a:gd name="f455" fmla="*/ f377 f155 1"/>
                <a:gd name="f456" fmla="*/ f378 f154 1"/>
                <a:gd name="f457" fmla="*/ f379 f154 1"/>
                <a:gd name="f458" fmla="*/ f380 f154 1"/>
                <a:gd name="f459" fmla="*/ f381 f155 1"/>
                <a:gd name="f460" fmla="*/ f382 f154 1"/>
                <a:gd name="f461" fmla="*/ f383 f155 1"/>
                <a:gd name="f462" fmla="*/ f384 f155 1"/>
                <a:gd name="f463" fmla="*/ f385 f154 1"/>
                <a:gd name="f464" fmla="*/ f386 f155 1"/>
                <a:gd name="f465" fmla="*/ f387 f155 1"/>
                <a:gd name="f466" fmla="*/ f388 f155 1"/>
              </a:gdLst>
              <a:ahLst/>
              <a:cxnLst>
                <a:cxn ang="3cd4">
                  <a:pos x="hc" y="t"/>
                </a:cxn>
                <a:cxn ang="0">
                  <a:pos x="r" y="vc"/>
                </a:cxn>
                <a:cxn ang="cd4">
                  <a:pos x="hc" y="b"/>
                </a:cxn>
                <a:cxn ang="cd2">
                  <a:pos x="l" y="vc"/>
                </a:cxn>
                <a:cxn ang="f314">
                  <a:pos x="f393" y="f394"/>
                </a:cxn>
                <a:cxn ang="f314">
                  <a:pos x="f395" y="f396"/>
                </a:cxn>
                <a:cxn ang="f314">
                  <a:pos x="f397" y="f396"/>
                </a:cxn>
                <a:cxn ang="f314">
                  <a:pos x="f397" y="f394"/>
                </a:cxn>
                <a:cxn ang="f314">
                  <a:pos x="f398" y="f399"/>
                </a:cxn>
                <a:cxn ang="f314">
                  <a:pos x="f400" y="f401"/>
                </a:cxn>
                <a:cxn ang="f314">
                  <a:pos x="f402" y="f403"/>
                </a:cxn>
                <a:cxn ang="f314">
                  <a:pos x="f404" y="f405"/>
                </a:cxn>
                <a:cxn ang="f314">
                  <a:pos x="f406" y="f405"/>
                </a:cxn>
                <a:cxn ang="f314">
                  <a:pos x="f407" y="f408"/>
                </a:cxn>
                <a:cxn ang="f314">
                  <a:pos x="f409" y="f410"/>
                </a:cxn>
                <a:cxn ang="f314">
                  <a:pos x="f411" y="f412"/>
                </a:cxn>
                <a:cxn ang="f314">
                  <a:pos x="f413" y="f414"/>
                </a:cxn>
                <a:cxn ang="f314">
                  <a:pos x="f415" y="f416"/>
                </a:cxn>
                <a:cxn ang="f314">
                  <a:pos x="f417" y="f418"/>
                </a:cxn>
                <a:cxn ang="f314">
                  <a:pos x="f419" y="f420"/>
                </a:cxn>
                <a:cxn ang="f314">
                  <a:pos x="f421" y="f422"/>
                </a:cxn>
                <a:cxn ang="f314">
                  <a:pos x="f423" y="f424"/>
                </a:cxn>
                <a:cxn ang="f314">
                  <a:pos x="f425" y="f426"/>
                </a:cxn>
                <a:cxn ang="f314">
                  <a:pos x="f398" y="f418"/>
                </a:cxn>
                <a:cxn ang="f314">
                  <a:pos x="f427" y="f428"/>
                </a:cxn>
                <a:cxn ang="f314">
                  <a:pos x="f429" y="f430"/>
                </a:cxn>
                <a:cxn ang="f314">
                  <a:pos x="f423" y="f431"/>
                </a:cxn>
                <a:cxn ang="f314">
                  <a:pos x="f432" y="f433"/>
                </a:cxn>
                <a:cxn ang="f314">
                  <a:pos x="f434" y="f433"/>
                </a:cxn>
                <a:cxn ang="f314">
                  <a:pos x="f423" y="f435"/>
                </a:cxn>
                <a:cxn ang="f314">
                  <a:pos x="f436" y="f435"/>
                </a:cxn>
                <a:cxn ang="f314">
                  <a:pos x="f413" y="f437"/>
                </a:cxn>
                <a:cxn ang="f314">
                  <a:pos x="f438" y="f430"/>
                </a:cxn>
                <a:cxn ang="f314">
                  <a:pos x="f425" y="f426"/>
                </a:cxn>
                <a:cxn ang="f314">
                  <a:pos x="f439" y="f440"/>
                </a:cxn>
                <a:cxn ang="f314">
                  <a:pos x="f441" y="f442"/>
                </a:cxn>
                <a:cxn ang="f314">
                  <a:pos x="f443" y="f426"/>
                </a:cxn>
                <a:cxn ang="f314">
                  <a:pos x="f444" y="f430"/>
                </a:cxn>
                <a:cxn ang="f314">
                  <a:pos x="f445" y="f446"/>
                </a:cxn>
                <a:cxn ang="f314">
                  <a:pos x="f447" y="f437"/>
                </a:cxn>
                <a:cxn ang="f314">
                  <a:pos x="f448" y="f449"/>
                </a:cxn>
                <a:cxn ang="f314">
                  <a:pos x="f450" y="f451"/>
                </a:cxn>
                <a:cxn ang="f314">
                  <a:pos x="f452" y="f453"/>
                </a:cxn>
                <a:cxn ang="f314">
                  <a:pos x="f400" y="f454"/>
                </a:cxn>
                <a:cxn ang="f314">
                  <a:pos x="f445" y="f455"/>
                </a:cxn>
                <a:cxn ang="f314">
                  <a:pos x="f456" y="f410"/>
                </a:cxn>
                <a:cxn ang="f314">
                  <a:pos x="f457" y="f430"/>
                </a:cxn>
                <a:cxn ang="f314">
                  <a:pos x="f458" y="f459"/>
                </a:cxn>
                <a:cxn ang="f314">
                  <a:pos x="f434" y="f431"/>
                </a:cxn>
                <a:cxn ang="f314">
                  <a:pos x="f460" y="f416"/>
                </a:cxn>
                <a:cxn ang="f314">
                  <a:pos x="f452" y="f461"/>
                </a:cxn>
                <a:cxn ang="f314">
                  <a:pos x="f445" y="f462"/>
                </a:cxn>
                <a:cxn ang="f314">
                  <a:pos x="f452" y="f440"/>
                </a:cxn>
                <a:cxn ang="f314">
                  <a:pos x="f463" y="f464"/>
                </a:cxn>
                <a:cxn ang="f314">
                  <a:pos x="f406" y="f465"/>
                </a:cxn>
                <a:cxn ang="f314">
                  <a:pos x="f445" y="f466"/>
                </a:cxn>
              </a:cxnLst>
              <a:rect l="f389" t="f392" r="f390" b="f391"/>
              <a:pathLst>
                <a:path w="149" h="138">
                  <a:moveTo>
                    <a:pt x="f8" y="f5"/>
                  </a:moveTo>
                  <a:cubicBezTo>
                    <a:pt x="f9" y="f5"/>
                    <a:pt x="f10" y="f11"/>
                    <a:pt x="f12" y="f13"/>
                  </a:cubicBezTo>
                  <a:cubicBezTo>
                    <a:pt x="f12" y="f13"/>
                    <a:pt x="f12" y="f13"/>
                    <a:pt x="f12" y="f13"/>
                  </a:cubicBezTo>
                  <a:cubicBezTo>
                    <a:pt x="f12" y="f14"/>
                    <a:pt x="f12" y="f14"/>
                    <a:pt x="f12" y="f14"/>
                  </a:cubicBezTo>
                  <a:cubicBezTo>
                    <a:pt x="f10" y="f14"/>
                    <a:pt x="f10" y="f14"/>
                    <a:pt x="f15" y="f16"/>
                  </a:cubicBezTo>
                  <a:cubicBezTo>
                    <a:pt x="f8" y="f16"/>
                    <a:pt x="f17" y="f16"/>
                    <a:pt x="f18" y="f19"/>
                  </a:cubicBezTo>
                  <a:cubicBezTo>
                    <a:pt x="f18" y="f20"/>
                    <a:pt x="f21" y="f22"/>
                    <a:pt x="f18" y="f23"/>
                  </a:cubicBezTo>
                  <a:cubicBezTo>
                    <a:pt x="f17" y="f24"/>
                    <a:pt x="f17" y="f22"/>
                    <a:pt x="f25" y="f20"/>
                  </a:cubicBezTo>
                  <a:cubicBezTo>
                    <a:pt x="f9" y="f19"/>
                    <a:pt x="f15" y="f26"/>
                    <a:pt x="f10" y="f26"/>
                  </a:cubicBezTo>
                  <a:cubicBezTo>
                    <a:pt x="f12" y="f26"/>
                    <a:pt x="f27" y="f26"/>
                    <a:pt x="f27" y="f19"/>
                  </a:cubicBezTo>
                  <a:cubicBezTo>
                    <a:pt x="f28" y="f19"/>
                    <a:pt x="f28" y="f19"/>
                    <a:pt x="f28" y="f19"/>
                  </a:cubicBezTo>
                  <a:cubicBezTo>
                    <a:pt x="f27" y="f20"/>
                    <a:pt x="f27" y="f20"/>
                    <a:pt x="f27" y="f20"/>
                  </a:cubicBezTo>
                  <a:cubicBezTo>
                    <a:pt x="f27" y="f22"/>
                    <a:pt x="f12" y="f22"/>
                    <a:pt x="f12" y="f24"/>
                  </a:cubicBezTo>
                  <a:cubicBezTo>
                    <a:pt x="f10" y="f29"/>
                    <a:pt x="f15" y="f30"/>
                    <a:pt x="f15" y="f31"/>
                  </a:cubicBezTo>
                  <a:cubicBezTo>
                    <a:pt x="f27" y="f31"/>
                    <a:pt x="f28" y="f32"/>
                    <a:pt x="f33" y="f34"/>
                  </a:cubicBezTo>
                  <a:cubicBezTo>
                    <a:pt x="f35" y="f29"/>
                    <a:pt x="f28" y="f26"/>
                    <a:pt x="f27" y="f14"/>
                  </a:cubicBezTo>
                  <a:cubicBezTo>
                    <a:pt x="f27" y="f13"/>
                    <a:pt x="f27" y="f13"/>
                    <a:pt x="f27" y="f13"/>
                  </a:cubicBezTo>
                  <a:cubicBezTo>
                    <a:pt x="f28" y="f13"/>
                    <a:pt x="f28" y="f13"/>
                    <a:pt x="f28" y="f13"/>
                  </a:cubicBezTo>
                  <a:cubicBezTo>
                    <a:pt x="f28" y="f11"/>
                    <a:pt x="f33" y="f11"/>
                    <a:pt x="f36" y="f11"/>
                  </a:cubicBezTo>
                  <a:cubicBezTo>
                    <a:pt x="f36" y="f11"/>
                    <a:pt x="f36" y="f11"/>
                    <a:pt x="f36" y="f11"/>
                  </a:cubicBezTo>
                  <a:cubicBezTo>
                    <a:pt x="f37" y="f11"/>
                    <a:pt x="f38" y="f14"/>
                    <a:pt x="f39" y="f26"/>
                  </a:cubicBezTo>
                  <a:cubicBezTo>
                    <a:pt x="f40" y="f20"/>
                    <a:pt x="f40" y="f24"/>
                    <a:pt x="f40" y="f29"/>
                  </a:cubicBezTo>
                  <a:cubicBezTo>
                    <a:pt x="f41" y="f26"/>
                    <a:pt x="f42" y="f13"/>
                    <a:pt x="f43" y="f13"/>
                  </a:cubicBezTo>
                  <a:cubicBezTo>
                    <a:pt x="f44" y="f13"/>
                    <a:pt x="f45" y="f34"/>
                    <a:pt x="f46" y="f47"/>
                  </a:cubicBezTo>
                  <a:cubicBezTo>
                    <a:pt x="f48" y="f49"/>
                    <a:pt x="f50" y="f51"/>
                    <a:pt x="f52" y="f8"/>
                  </a:cubicBezTo>
                  <a:cubicBezTo>
                    <a:pt x="f44" y="f37"/>
                    <a:pt x="f53" y="f54"/>
                    <a:pt x="f55" y="f56"/>
                  </a:cubicBezTo>
                  <a:cubicBezTo>
                    <a:pt x="f57" y="f56"/>
                    <a:pt x="f58" y="f59"/>
                    <a:pt x="f60" y="f61"/>
                  </a:cubicBezTo>
                  <a:cubicBezTo>
                    <a:pt x="f62" y="f63"/>
                    <a:pt x="f7" y="f64"/>
                    <a:pt x="f50" y="f64"/>
                  </a:cubicBezTo>
                  <a:cubicBezTo>
                    <a:pt x="f65" y="f64"/>
                    <a:pt x="f45" y="f66"/>
                    <a:pt x="f46" y="f63"/>
                  </a:cubicBezTo>
                  <a:cubicBezTo>
                    <a:pt x="f46" y="f63"/>
                    <a:pt x="f46" y="f63"/>
                    <a:pt x="f46" y="f63"/>
                  </a:cubicBezTo>
                  <a:cubicBezTo>
                    <a:pt x="f6" y="f59"/>
                    <a:pt x="f6" y="f67"/>
                    <a:pt x="f6" y="f68"/>
                  </a:cubicBezTo>
                  <a:cubicBezTo>
                    <a:pt x="f48" y="f69"/>
                    <a:pt x="f48" y="f70"/>
                    <a:pt x="f6" y="f71"/>
                  </a:cubicBezTo>
                  <a:cubicBezTo>
                    <a:pt x="f6" y="f72"/>
                    <a:pt x="f6" y="f72"/>
                    <a:pt x="f6" y="f72"/>
                  </a:cubicBezTo>
                  <a:cubicBezTo>
                    <a:pt x="f48" y="f72"/>
                    <a:pt x="f48" y="f72"/>
                    <a:pt x="f48" y="f72"/>
                  </a:cubicBezTo>
                  <a:cubicBezTo>
                    <a:pt x="f73" y="f74"/>
                    <a:pt x="f75" y="f76"/>
                    <a:pt x="f77" y="f76"/>
                  </a:cubicBezTo>
                  <a:cubicBezTo>
                    <a:pt x="f52" y="f76"/>
                    <a:pt x="f78" y="f79"/>
                    <a:pt x="f58" y="f71"/>
                  </a:cubicBezTo>
                  <a:cubicBezTo>
                    <a:pt x="f58" y="f72"/>
                    <a:pt x="f58" y="f72"/>
                    <a:pt x="f58" y="f72"/>
                  </a:cubicBezTo>
                  <a:cubicBezTo>
                    <a:pt x="f58" y="f55"/>
                    <a:pt x="f58" y="f80"/>
                    <a:pt x="f77" y="f80"/>
                  </a:cubicBezTo>
                  <a:cubicBezTo>
                    <a:pt x="f77" y="f7"/>
                    <a:pt x="f77" y="f7"/>
                    <a:pt x="f77" y="f7"/>
                  </a:cubicBezTo>
                  <a:cubicBezTo>
                    <a:pt x="f81" y="f7"/>
                    <a:pt x="f7" y="f7"/>
                    <a:pt x="f52" y="f7"/>
                  </a:cubicBezTo>
                  <a:cubicBezTo>
                    <a:pt x="f82" y="f7"/>
                    <a:pt x="f82" y="f53"/>
                    <a:pt x="f82" y="f70"/>
                  </a:cubicBezTo>
                  <a:cubicBezTo>
                    <a:pt x="f82" y="f83"/>
                    <a:pt x="f82" y="f84"/>
                    <a:pt x="f82" y="f85"/>
                  </a:cubicBezTo>
                  <a:cubicBezTo>
                    <a:pt x="f82" y="f42"/>
                    <a:pt x="f86" y="f59"/>
                    <a:pt x="f86" y="f87"/>
                  </a:cubicBezTo>
                  <a:cubicBezTo>
                    <a:pt x="f86" y="f87"/>
                    <a:pt x="f86" y="f87"/>
                    <a:pt x="f86" y="f87"/>
                  </a:cubicBezTo>
                  <a:cubicBezTo>
                    <a:pt x="f86" y="f63"/>
                    <a:pt x="f86" y="f63"/>
                    <a:pt x="f86" y="f63"/>
                  </a:cubicBezTo>
                  <a:cubicBezTo>
                    <a:pt x="f88" y="f66"/>
                    <a:pt x="f88" y="f64"/>
                    <a:pt x="f88" y="f89"/>
                  </a:cubicBezTo>
                  <a:cubicBezTo>
                    <a:pt x="f90" y="f91"/>
                    <a:pt x="f76" y="f39"/>
                    <a:pt x="f90" y="f27"/>
                  </a:cubicBezTo>
                  <a:cubicBezTo>
                    <a:pt x="f86" y="f25"/>
                    <a:pt x="f53" y="f92"/>
                    <a:pt x="f93" y="f94"/>
                  </a:cubicBezTo>
                  <a:cubicBezTo>
                    <a:pt x="f80" y="f95"/>
                    <a:pt x="f75" y="f96"/>
                    <a:pt x="f60" y="f97"/>
                  </a:cubicBezTo>
                  <a:cubicBezTo>
                    <a:pt x="f55" y="f29"/>
                    <a:pt x="f88" y="f23"/>
                    <a:pt x="f72" y="f23"/>
                  </a:cubicBezTo>
                  <a:cubicBezTo>
                    <a:pt x="f98" y="f23"/>
                    <a:pt x="f63" y="f34"/>
                    <a:pt x="f99" y="f100"/>
                  </a:cubicBezTo>
                  <a:cubicBezTo>
                    <a:pt x="f33" y="f101"/>
                    <a:pt x="f21" y="f102"/>
                    <a:pt x="f103" y="f102"/>
                  </a:cubicBezTo>
                  <a:cubicBezTo>
                    <a:pt x="f104" y="f102"/>
                    <a:pt x="f105" y="f102"/>
                    <a:pt x="f49" y="f102"/>
                  </a:cubicBezTo>
                  <a:cubicBezTo>
                    <a:pt x="f106" y="f107"/>
                    <a:pt x="f108" y="f109"/>
                    <a:pt x="f110" y="f101"/>
                  </a:cubicBezTo>
                  <a:cubicBezTo>
                    <a:pt x="f107" y="f111"/>
                    <a:pt x="f111" y="f112"/>
                    <a:pt x="f97" y="f112"/>
                  </a:cubicBezTo>
                  <a:cubicBezTo>
                    <a:pt x="f24" y="f112"/>
                    <a:pt x="f16" y="f111"/>
                    <a:pt x="f11" y="f113"/>
                  </a:cubicBezTo>
                  <a:cubicBezTo>
                    <a:pt x="f5" y="f114"/>
                    <a:pt x="f5" y="f114"/>
                    <a:pt x="f5" y="f114"/>
                  </a:cubicBezTo>
                  <a:cubicBezTo>
                    <a:pt x="f26" y="f32"/>
                    <a:pt x="f29" y="f97"/>
                    <a:pt x="f114" y="f97"/>
                  </a:cubicBezTo>
                  <a:cubicBezTo>
                    <a:pt x="f114" y="f97"/>
                    <a:pt x="f114" y="f97"/>
                    <a:pt x="f114" y="f97"/>
                  </a:cubicBezTo>
                  <a:cubicBezTo>
                    <a:pt x="f102" y="f97"/>
                    <a:pt x="f47" y="f34"/>
                    <a:pt x="f95" y="f32"/>
                  </a:cubicBezTo>
                  <a:cubicBezTo>
                    <a:pt x="f115" y="f31"/>
                    <a:pt x="f116" y="f112"/>
                    <a:pt x="f117" y="f112"/>
                  </a:cubicBezTo>
                  <a:cubicBezTo>
                    <a:pt x="f21" y="f31"/>
                    <a:pt x="f118" y="f97"/>
                    <a:pt x="f117" y="f23"/>
                  </a:cubicBezTo>
                  <a:cubicBezTo>
                    <a:pt x="f119" y="f22"/>
                    <a:pt x="f119" y="f20"/>
                    <a:pt x="f119" y="f26"/>
                  </a:cubicBezTo>
                  <a:cubicBezTo>
                    <a:pt x="f119" y="f26"/>
                    <a:pt x="f119" y="f26"/>
                    <a:pt x="f119" y="f26"/>
                  </a:cubicBezTo>
                  <a:cubicBezTo>
                    <a:pt x="f119" y="f16"/>
                    <a:pt x="f119" y="f16"/>
                    <a:pt x="f119" y="f16"/>
                  </a:cubicBezTo>
                  <a:cubicBezTo>
                    <a:pt x="f117" y="f16"/>
                    <a:pt x="f117" y="f14"/>
                    <a:pt x="f118" y="f14"/>
                  </a:cubicBezTo>
                  <a:cubicBezTo>
                    <a:pt x="f18" y="f11"/>
                    <a:pt x="f17" y="f5"/>
                    <a:pt x="f8" y="f5"/>
                  </a:cubicBezTo>
                  <a:close/>
                  <a:moveTo>
                    <a:pt x="f15" y="f13"/>
                  </a:moveTo>
                  <a:cubicBezTo>
                    <a:pt x="f8" y="f11"/>
                    <a:pt x="f17" y="f13"/>
                    <a:pt x="f21" y="f16"/>
                  </a:cubicBezTo>
                  <a:cubicBezTo>
                    <a:pt x="f118" y="f16"/>
                    <a:pt x="f118" y="f26"/>
                    <a:pt x="f117" y="f26"/>
                  </a:cubicBezTo>
                  <a:cubicBezTo>
                    <a:pt x="f117" y="f20"/>
                    <a:pt x="f118" y="f22"/>
                    <a:pt x="f118" y="f23"/>
                  </a:cubicBezTo>
                  <a:cubicBezTo>
                    <a:pt x="f118" y="f23"/>
                    <a:pt x="f118" y="f23"/>
                    <a:pt x="f118" y="f23"/>
                  </a:cubicBezTo>
                  <a:cubicBezTo>
                    <a:pt x="f118" y="f22"/>
                    <a:pt x="f118" y="f20"/>
                    <a:pt x="f21" y="f26"/>
                  </a:cubicBezTo>
                  <a:cubicBezTo>
                    <a:pt x="f18" y="f14"/>
                    <a:pt x="f8" y="f14"/>
                    <a:pt x="f9" y="f13"/>
                  </a:cubicBezTo>
                  <a:cubicBezTo>
                    <a:pt x="f9" y="f13"/>
                    <a:pt x="f15" y="f13"/>
                    <a:pt x="f15" y="f13"/>
                  </a:cubicBezTo>
                  <a:close/>
                  <a:moveTo>
                    <a:pt x="f38" y="f34"/>
                  </a:moveTo>
                  <a:cubicBezTo>
                    <a:pt x="f120" y="f97"/>
                    <a:pt x="f120" y="f97"/>
                    <a:pt x="f120" y="f97"/>
                  </a:cubicBezTo>
                  <a:cubicBezTo>
                    <a:pt x="f39" y="f29"/>
                    <a:pt x="f39" y="f22"/>
                    <a:pt x="f38" y="f19"/>
                  </a:cubicBezTo>
                  <a:cubicBezTo>
                    <a:pt x="f37" y="f14"/>
                    <a:pt x="f36" y="f11"/>
                    <a:pt x="f33" y="f13"/>
                  </a:cubicBezTo>
                  <a:cubicBezTo>
                    <a:pt x="f36" y="f26"/>
                    <a:pt x="f120" y="f29"/>
                    <a:pt x="f36" y="f32"/>
                  </a:cubicBezTo>
                  <a:cubicBezTo>
                    <a:pt x="f33" y="f31"/>
                    <a:pt x="f27" y="f112"/>
                    <a:pt x="f15" y="f112"/>
                  </a:cubicBezTo>
                  <a:cubicBezTo>
                    <a:pt x="f9" y="f112"/>
                    <a:pt x="f9" y="f112"/>
                    <a:pt x="f9" y="f112"/>
                  </a:cubicBezTo>
                  <a:cubicBezTo>
                    <a:pt x="f9" y="f112"/>
                    <a:pt x="f9" y="f112"/>
                    <a:pt x="f9" y="f112"/>
                  </a:cubicBezTo>
                  <a:cubicBezTo>
                    <a:pt x="f8" y="f30"/>
                    <a:pt x="f9" y="f23"/>
                    <a:pt x="f10" y="f22"/>
                  </a:cubicBezTo>
                  <a:cubicBezTo>
                    <a:pt x="f10" y="f22"/>
                    <a:pt x="f10" y="f20"/>
                    <a:pt x="f12" y="f20"/>
                  </a:cubicBezTo>
                  <a:cubicBezTo>
                    <a:pt x="f12" y="f19"/>
                    <a:pt x="f10" y="f19"/>
                    <a:pt x="f10" y="f19"/>
                  </a:cubicBezTo>
                  <a:cubicBezTo>
                    <a:pt x="f15" y="f19"/>
                    <a:pt x="f9" y="f20"/>
                    <a:pt x="f8" y="f22"/>
                  </a:cubicBezTo>
                  <a:cubicBezTo>
                    <a:pt x="f25" y="f23"/>
                    <a:pt x="f17" y="f29"/>
                    <a:pt x="f21" y="f30"/>
                  </a:cubicBezTo>
                  <a:cubicBezTo>
                    <a:pt x="f21" y="f30"/>
                    <a:pt x="f21" y="f30"/>
                    <a:pt x="f21" y="f30"/>
                  </a:cubicBezTo>
                  <a:cubicBezTo>
                    <a:pt x="f21" y="f34"/>
                    <a:pt x="f18" y="f112"/>
                    <a:pt x="f118" y="f100"/>
                  </a:cubicBezTo>
                  <a:cubicBezTo>
                    <a:pt x="f118" y="f111"/>
                    <a:pt x="f118" y="f111"/>
                    <a:pt x="f118" y="f111"/>
                  </a:cubicBezTo>
                  <a:cubicBezTo>
                    <a:pt x="f118" y="f111"/>
                    <a:pt x="f118" y="f111"/>
                    <a:pt x="f118" y="f111"/>
                  </a:cubicBezTo>
                  <a:cubicBezTo>
                    <a:pt x="f116" y="f100"/>
                    <a:pt x="f115" y="f112"/>
                    <a:pt x="f95" y="f31"/>
                  </a:cubicBezTo>
                  <a:cubicBezTo>
                    <a:pt x="f121" y="f32"/>
                    <a:pt x="f102" y="f34"/>
                    <a:pt x="f114" y="f34"/>
                  </a:cubicBezTo>
                  <a:cubicBezTo>
                    <a:pt x="f114" y="f34"/>
                    <a:pt x="f114" y="f34"/>
                    <a:pt x="f114" y="f34"/>
                  </a:cubicBezTo>
                  <a:cubicBezTo>
                    <a:pt x="f32" y="f34"/>
                    <a:pt x="f29" y="f32"/>
                    <a:pt x="f20" y="f112"/>
                  </a:cubicBezTo>
                  <a:cubicBezTo>
                    <a:pt x="f24" y="f31"/>
                    <a:pt x="f29" y="f31"/>
                    <a:pt x="f97" y="f31"/>
                  </a:cubicBezTo>
                  <a:cubicBezTo>
                    <a:pt x="f100" y="f31"/>
                    <a:pt x="f122" y="f100"/>
                    <a:pt x="f123" y="f111"/>
                  </a:cubicBezTo>
                  <a:cubicBezTo>
                    <a:pt x="f124" y="f111"/>
                    <a:pt x="f124" y="f111"/>
                    <a:pt x="f124" y="f111"/>
                  </a:cubicBezTo>
                  <a:cubicBezTo>
                    <a:pt x="f125" y="f100"/>
                    <a:pt x="f126" y="f112"/>
                    <a:pt x="f106" y="f112"/>
                  </a:cubicBezTo>
                  <a:cubicBezTo>
                    <a:pt x="f106" y="f112"/>
                    <a:pt x="f106" y="f112"/>
                    <a:pt x="f106" y="f112"/>
                  </a:cubicBezTo>
                  <a:cubicBezTo>
                    <a:pt x="f49" y="f112"/>
                    <a:pt x="f103" y="f100"/>
                    <a:pt x="f127" y="f111"/>
                  </a:cubicBezTo>
                  <a:cubicBezTo>
                    <a:pt x="f51" y="f111"/>
                    <a:pt x="f92" y="f114"/>
                    <a:pt x="f119" y="f114"/>
                  </a:cubicBezTo>
                  <a:cubicBezTo>
                    <a:pt x="f118" y="f114"/>
                    <a:pt x="f118" y="f114"/>
                    <a:pt x="f118" y="f114"/>
                  </a:cubicBezTo>
                  <a:cubicBezTo>
                    <a:pt x="f117" y="f113"/>
                    <a:pt x="f117" y="f113"/>
                    <a:pt x="f117" y="f113"/>
                  </a:cubicBezTo>
                  <a:cubicBezTo>
                    <a:pt x="f128" y="f109"/>
                    <a:pt x="f116" y="f122"/>
                    <a:pt x="f129" y="f122"/>
                  </a:cubicBezTo>
                  <a:cubicBezTo>
                    <a:pt x="f105" y="f122"/>
                    <a:pt x="f130" y="f109"/>
                    <a:pt x="f106" y="f101"/>
                  </a:cubicBezTo>
                  <a:cubicBezTo>
                    <a:pt x="f126" y="f113"/>
                    <a:pt x="f125" y="f114"/>
                    <a:pt x="f124" y="f114"/>
                  </a:cubicBezTo>
                  <a:cubicBezTo>
                    <a:pt x="f110" y="f114"/>
                    <a:pt x="f110" y="f114"/>
                    <a:pt x="f110" y="f114"/>
                  </a:cubicBezTo>
                  <a:cubicBezTo>
                    <a:pt x="f110" y="f114"/>
                    <a:pt x="f124" y="f114"/>
                    <a:pt x="f124" y="f114"/>
                  </a:cubicBezTo>
                  <a:cubicBezTo>
                    <a:pt x="f131" y="f101"/>
                    <a:pt x="f132" y="f122"/>
                    <a:pt x="f115" y="f122"/>
                  </a:cubicBezTo>
                  <a:cubicBezTo>
                    <a:pt x="f105" y="f122"/>
                    <a:pt x="f104" y="f122"/>
                    <a:pt x="f103" y="f122"/>
                  </a:cubicBezTo>
                  <a:cubicBezTo>
                    <a:pt x="f21" y="f122"/>
                    <a:pt x="f33" y="f114"/>
                    <a:pt x="f133" y="f31"/>
                  </a:cubicBezTo>
                  <a:cubicBezTo>
                    <a:pt x="f91" y="f31"/>
                    <a:pt x="f134" y="f32"/>
                    <a:pt x="f41" y="f34"/>
                  </a:cubicBezTo>
                  <a:cubicBezTo>
                    <a:pt x="f41" y="f34"/>
                    <a:pt x="f41" y="f34"/>
                    <a:pt x="f41" y="f34"/>
                  </a:cubicBezTo>
                  <a:cubicBezTo>
                    <a:pt x="f135" y="f97"/>
                    <a:pt x="f135" y="f30"/>
                    <a:pt x="f135" y="f30"/>
                  </a:cubicBezTo>
                  <a:cubicBezTo>
                    <a:pt x="f41" y="f23"/>
                    <a:pt x="f64" y="f24"/>
                    <a:pt x="f87" y="f20"/>
                  </a:cubicBezTo>
                  <a:cubicBezTo>
                    <a:pt x="f56" y="f20"/>
                    <a:pt x="f42" y="f19"/>
                    <a:pt x="f136" y="f26"/>
                  </a:cubicBezTo>
                  <a:cubicBezTo>
                    <a:pt x="f67" y="f16"/>
                    <a:pt x="f67" y="f16"/>
                    <a:pt x="f67" y="f16"/>
                  </a:cubicBezTo>
                  <a:cubicBezTo>
                    <a:pt x="f66" y="f19"/>
                    <a:pt x="f91" y="f24"/>
                    <a:pt x="f38" y="f34"/>
                  </a:cubicBezTo>
                  <a:close/>
                  <a:moveTo>
                    <a:pt x="f55" y="f137"/>
                  </a:moveTo>
                  <a:cubicBezTo>
                    <a:pt x="f55" y="f137"/>
                    <a:pt x="f53" y="f137"/>
                    <a:pt x="f53" y="f137"/>
                  </a:cubicBezTo>
                  <a:cubicBezTo>
                    <a:pt x="f138" y="f137"/>
                    <a:pt x="f138" y="f137"/>
                    <a:pt x="f138" y="f137"/>
                  </a:cubicBezTo>
                  <a:cubicBezTo>
                    <a:pt x="f138" y="f56"/>
                    <a:pt x="f138" y="f56"/>
                    <a:pt x="f138" y="f56"/>
                  </a:cubicBezTo>
                  <a:cubicBezTo>
                    <a:pt x="f82" y="f54"/>
                    <a:pt x="f93" y="f35"/>
                    <a:pt x="f62" y="f25"/>
                  </a:cubicBezTo>
                  <a:cubicBezTo>
                    <a:pt x="f77" y="f127"/>
                    <a:pt x="f46" y="f49"/>
                    <a:pt x="f73" y="f125"/>
                  </a:cubicBezTo>
                  <a:cubicBezTo>
                    <a:pt x="f65" y="f32"/>
                    <a:pt x="f58" y="f16"/>
                    <a:pt x="f43" y="f16"/>
                  </a:cubicBezTo>
                  <a:cubicBezTo>
                    <a:pt x="f139" y="f16"/>
                    <a:pt x="f98" y="f16"/>
                    <a:pt x="f67" y="f16"/>
                  </a:cubicBezTo>
                  <a:cubicBezTo>
                    <a:pt x="f85" y="f26"/>
                    <a:pt x="f85" y="f26"/>
                    <a:pt x="f85" y="f26"/>
                  </a:cubicBezTo>
                  <a:cubicBezTo>
                    <a:pt x="f85" y="f19"/>
                    <a:pt x="f85" y="f19"/>
                    <a:pt x="f85" y="f20"/>
                  </a:cubicBezTo>
                  <a:cubicBezTo>
                    <a:pt x="f67" y="f24"/>
                    <a:pt x="f42" y="f23"/>
                    <a:pt x="f59" y="f29"/>
                  </a:cubicBezTo>
                  <a:cubicBezTo>
                    <a:pt x="f63" y="f29"/>
                    <a:pt x="f89" y="f30"/>
                    <a:pt x="f140" y="f34"/>
                  </a:cubicBezTo>
                  <a:cubicBezTo>
                    <a:pt x="f56" y="f29"/>
                    <a:pt x="f68" y="f22"/>
                    <a:pt x="f72" y="f22"/>
                  </a:cubicBezTo>
                  <a:cubicBezTo>
                    <a:pt x="f88" y="f22"/>
                    <a:pt x="f57" y="f24"/>
                    <a:pt x="f60" y="f30"/>
                  </a:cubicBezTo>
                  <a:cubicBezTo>
                    <a:pt x="f141" y="f30"/>
                    <a:pt x="f141" y="f30"/>
                    <a:pt x="f141" y="f30"/>
                  </a:cubicBezTo>
                  <a:cubicBezTo>
                    <a:pt x="f141" y="f30"/>
                    <a:pt x="f141" y="f30"/>
                    <a:pt x="f141" y="f30"/>
                  </a:cubicBezTo>
                  <a:cubicBezTo>
                    <a:pt x="f45" y="f96"/>
                    <a:pt x="f52" y="f106"/>
                    <a:pt x="f58" y="f142"/>
                  </a:cubicBezTo>
                  <a:cubicBezTo>
                    <a:pt x="f55" y="f119"/>
                    <a:pt x="f82" y="f25"/>
                    <a:pt x="f86" y="f28"/>
                  </a:cubicBezTo>
                  <a:cubicBezTo>
                    <a:pt x="f90" y="f120"/>
                    <a:pt x="f88" y="f143"/>
                    <a:pt x="f88" y="f91"/>
                  </a:cubicBezTo>
                  <a:cubicBezTo>
                    <a:pt x="f86" y="f33"/>
                    <a:pt x="f55" y="f17"/>
                    <a:pt x="f44" y="f51"/>
                  </a:cubicBezTo>
                  <a:cubicBezTo>
                    <a:pt x="f62" y="f105"/>
                    <a:pt x="f81" y="f95"/>
                    <a:pt x="f144" y="f145"/>
                  </a:cubicBezTo>
                  <a:cubicBezTo>
                    <a:pt x="f81" y="f96"/>
                    <a:pt x="f7" y="f107"/>
                    <a:pt x="f81" y="f122"/>
                  </a:cubicBezTo>
                  <a:cubicBezTo>
                    <a:pt x="f81" y="f122"/>
                    <a:pt x="f81" y="f122"/>
                    <a:pt x="f144" y="f122"/>
                  </a:cubicBezTo>
                  <a:cubicBezTo>
                    <a:pt x="f144" y="f122"/>
                    <a:pt x="f144" y="f122"/>
                    <a:pt x="f144" y="f122"/>
                  </a:cubicBezTo>
                  <a:cubicBezTo>
                    <a:pt x="f77" y="f122"/>
                    <a:pt x="f50" y="f122"/>
                    <a:pt x="f75" y="f102"/>
                  </a:cubicBezTo>
                  <a:cubicBezTo>
                    <a:pt x="f75" y="f102"/>
                    <a:pt x="f75" y="f102"/>
                    <a:pt x="f75" y="f102"/>
                  </a:cubicBezTo>
                  <a:cubicBezTo>
                    <a:pt x="f45" y="f130"/>
                    <a:pt x="f81" y="f51"/>
                    <a:pt x="f141" y="f9"/>
                  </a:cubicBezTo>
                  <a:cubicBezTo>
                    <a:pt x="f93" y="f36"/>
                    <a:pt x="f53" y="f146"/>
                    <a:pt x="f82" y="f140"/>
                  </a:cubicBezTo>
                  <a:cubicBezTo>
                    <a:pt x="f82" y="f89"/>
                    <a:pt x="f82" y="f89"/>
                    <a:pt x="f82" y="f89"/>
                  </a:cubicBezTo>
                  <a:cubicBezTo>
                    <a:pt x="f82" y="f87"/>
                    <a:pt x="f138" y="f56"/>
                    <a:pt x="f138" y="f85"/>
                  </a:cubicBezTo>
                  <a:cubicBezTo>
                    <a:pt x="f53" y="f84"/>
                    <a:pt x="f53" y="f83"/>
                    <a:pt x="f53" y="f70"/>
                  </a:cubicBezTo>
                  <a:cubicBezTo>
                    <a:pt x="f53" y="f138"/>
                    <a:pt x="f53" y="f62"/>
                    <a:pt x="f62" y="f52"/>
                  </a:cubicBezTo>
                  <a:cubicBezTo>
                    <a:pt x="f93" y="f141"/>
                    <a:pt x="f93" y="f138"/>
                    <a:pt x="f93" y="f72"/>
                  </a:cubicBezTo>
                  <a:cubicBezTo>
                    <a:pt x="f93" y="f70"/>
                    <a:pt x="f93" y="f70"/>
                    <a:pt x="f93" y="f70"/>
                  </a:cubicBezTo>
                  <a:cubicBezTo>
                    <a:pt x="f58" y="f70"/>
                    <a:pt x="f58" y="f70"/>
                    <a:pt x="f58" y="f70"/>
                  </a:cubicBezTo>
                  <a:cubicBezTo>
                    <a:pt x="f141" y="f72"/>
                    <a:pt x="f52" y="f79"/>
                    <a:pt x="f77" y="f79"/>
                  </a:cubicBezTo>
                  <a:cubicBezTo>
                    <a:pt x="f75" y="f79"/>
                    <a:pt x="f45" y="f72"/>
                    <a:pt x="f46" y="f71"/>
                  </a:cubicBezTo>
                  <a:cubicBezTo>
                    <a:pt x="f46" y="f70"/>
                    <a:pt x="f46" y="f69"/>
                    <a:pt x="f46" y="f68"/>
                  </a:cubicBezTo>
                  <a:cubicBezTo>
                    <a:pt x="f46" y="f147"/>
                    <a:pt x="f46" y="f136"/>
                    <a:pt x="f46" y="f137"/>
                  </a:cubicBezTo>
                  <a:cubicBezTo>
                    <a:pt x="f46" y="f137"/>
                    <a:pt x="f46" y="f137"/>
                    <a:pt x="f46" y="f137"/>
                  </a:cubicBezTo>
                  <a:cubicBezTo>
                    <a:pt x="f73" y="f42"/>
                    <a:pt x="f45" y="f42"/>
                    <a:pt x="f65" y="f42"/>
                  </a:cubicBezTo>
                  <a:cubicBezTo>
                    <a:pt x="f75" y="f42"/>
                    <a:pt x="f50" y="f42"/>
                    <a:pt x="f77" y="f42"/>
                  </a:cubicBezTo>
                  <a:cubicBezTo>
                    <a:pt x="f7" y="f137"/>
                    <a:pt x="f80" y="f56"/>
                    <a:pt x="f78" y="f137"/>
                  </a:cubicBezTo>
                  <a:cubicBezTo>
                    <a:pt x="f44" y="f42"/>
                    <a:pt x="f44" y="f42"/>
                    <a:pt x="f44" y="f42"/>
                  </a:cubicBezTo>
                  <a:cubicBezTo>
                    <a:pt x="f141" y="f56"/>
                    <a:pt x="f141" y="f56"/>
                    <a:pt x="f141" y="f56"/>
                  </a:cubicBezTo>
                  <a:cubicBezTo>
                    <a:pt x="f52" y="f63"/>
                    <a:pt x="f50" y="f63"/>
                    <a:pt x="f46" y="f56"/>
                  </a:cubicBezTo>
                  <a:cubicBezTo>
                    <a:pt x="f46" y="f56"/>
                    <a:pt x="f46" y="f56"/>
                    <a:pt x="f46" y="f56"/>
                  </a:cubicBezTo>
                  <a:cubicBezTo>
                    <a:pt x="f46" y="f59"/>
                    <a:pt x="f73" y="f61"/>
                    <a:pt x="f73" y="f87"/>
                  </a:cubicBezTo>
                  <a:cubicBezTo>
                    <a:pt x="f45" y="f63"/>
                    <a:pt x="f75" y="f63"/>
                    <a:pt x="f50" y="f63"/>
                  </a:cubicBezTo>
                  <a:cubicBezTo>
                    <a:pt x="f81" y="f63"/>
                    <a:pt x="f80" y="f87"/>
                    <a:pt x="f141" y="f59"/>
                  </a:cubicBezTo>
                  <a:cubicBezTo>
                    <a:pt x="f58" y="f56"/>
                    <a:pt x="f148" y="f137"/>
                    <a:pt x="f55" y="f137"/>
                  </a:cubicBezTo>
                  <a:close/>
                  <a:moveTo>
                    <a:pt x="f41" y="f30"/>
                  </a:moveTo>
                  <a:cubicBezTo>
                    <a:pt x="f89" y="f29"/>
                    <a:pt x="f63" y="f23"/>
                    <a:pt x="f61" y="f24"/>
                  </a:cubicBezTo>
                  <a:cubicBezTo>
                    <a:pt x="f137" y="f22"/>
                    <a:pt x="f136" y="f22"/>
                    <a:pt x="f67" y="f20"/>
                  </a:cubicBezTo>
                  <a:cubicBezTo>
                    <a:pt x="f67" y="f20"/>
                    <a:pt x="f67" y="f19"/>
                    <a:pt x="f67" y="f19"/>
                  </a:cubicBezTo>
                  <a:cubicBezTo>
                    <a:pt x="f42" y="f20"/>
                    <a:pt x="f56" y="f22"/>
                    <a:pt x="f61" y="f24"/>
                  </a:cubicBezTo>
                  <a:cubicBezTo>
                    <a:pt x="f66" y="f23"/>
                    <a:pt x="f140" y="f29"/>
                    <a:pt x="f41" y="f30"/>
                  </a:cubicBezTo>
                  <a:close/>
                  <a:moveTo>
                    <a:pt x="f128" y="f113"/>
                  </a:moveTo>
                  <a:cubicBezTo>
                    <a:pt x="f51" y="f113"/>
                    <a:pt x="f127" y="f113"/>
                    <a:pt x="f116" y="f114"/>
                  </a:cubicBezTo>
                  <a:cubicBezTo>
                    <a:pt x="f103" y="f111"/>
                    <a:pt x="f49" y="f111"/>
                    <a:pt x="f106" y="f111"/>
                  </a:cubicBezTo>
                  <a:cubicBezTo>
                    <a:pt x="f95" y="f111"/>
                    <a:pt x="f126" y="f111"/>
                    <a:pt x="f108" y="f111"/>
                  </a:cubicBezTo>
                  <a:cubicBezTo>
                    <a:pt x="f126" y="f114"/>
                    <a:pt x="f149" y="f114"/>
                    <a:pt x="f106" y="f114"/>
                  </a:cubicBezTo>
                  <a:cubicBezTo>
                    <a:pt x="f150" y="f113"/>
                    <a:pt x="f105" y="f101"/>
                    <a:pt x="f129" y="f101"/>
                  </a:cubicBezTo>
                  <a:cubicBezTo>
                    <a:pt x="f142" y="f101"/>
                    <a:pt x="f127" y="f101"/>
                    <a:pt x="f128" y="f113"/>
                  </a:cubicBezTo>
                  <a:close/>
                  <a:moveTo>
                    <a:pt x="f77" y="f96"/>
                  </a:moveTo>
                  <a:cubicBezTo>
                    <a:pt x="f77" y="f102"/>
                    <a:pt x="f77" y="f102"/>
                    <a:pt x="f144" y="f107"/>
                  </a:cubicBezTo>
                  <a:cubicBezTo>
                    <a:pt x="f77" y="f102"/>
                    <a:pt x="f77" y="f96"/>
                    <a:pt x="f77" y="f96"/>
                  </a:cubicBezTo>
                  <a:cubicBezTo>
                    <a:pt x="f77" y="f145"/>
                    <a:pt x="f77" y="f145"/>
                    <a:pt x="f77" y="f145"/>
                  </a:cubicBezTo>
                  <a:cubicBezTo>
                    <a:pt x="f77" y="f145"/>
                    <a:pt x="f77" y="f145"/>
                    <a:pt x="f77" y="f145"/>
                  </a:cubicBezTo>
                  <a:cubicBezTo>
                    <a:pt x="f77" y="f106"/>
                    <a:pt x="f80" y="f104"/>
                    <a:pt x="f60" y="f128"/>
                  </a:cubicBezTo>
                  <a:cubicBezTo>
                    <a:pt x="f148" y="f25"/>
                    <a:pt x="f82" y="f33"/>
                    <a:pt x="f82" y="f91"/>
                  </a:cubicBezTo>
                  <a:cubicBezTo>
                    <a:pt x="f53" y="f38"/>
                    <a:pt x="f148" y="f28"/>
                    <a:pt x="f44" y="f9"/>
                  </a:cubicBezTo>
                  <a:cubicBezTo>
                    <a:pt x="f7" y="f127"/>
                    <a:pt x="f65" y="f130"/>
                    <a:pt x="f77" y="f96"/>
                  </a:cubicBezTo>
                  <a:close/>
                  <a:moveTo>
                    <a:pt x="f45" y="f137"/>
                  </a:moveTo>
                  <a:cubicBezTo>
                    <a:pt x="f50" y="f61"/>
                    <a:pt x="f81" y="f61"/>
                    <a:pt x="f80" y="f59"/>
                  </a:cubicBezTo>
                  <a:cubicBezTo>
                    <a:pt x="f7" y="f59"/>
                    <a:pt x="f144" y="f56"/>
                    <a:pt x="f77" y="f56"/>
                  </a:cubicBezTo>
                  <a:cubicBezTo>
                    <a:pt x="f75" y="f137"/>
                    <a:pt x="f65" y="f137"/>
                    <a:pt x="f45" y="f137"/>
                  </a:cubicBezTo>
                  <a:close/>
                  <a:moveTo>
                    <a:pt x="f60" y="f136"/>
                  </a:moveTo>
                  <a:cubicBezTo>
                    <a:pt x="f50" y="f136"/>
                    <a:pt x="f50" y="f136"/>
                    <a:pt x="f50" y="f136"/>
                  </a:cubicBezTo>
                  <a:cubicBezTo>
                    <a:pt x="f75" y="f136"/>
                    <a:pt x="f75" y="f136"/>
                    <a:pt x="f75" y="f136"/>
                  </a:cubicBezTo>
                  <a:cubicBezTo>
                    <a:pt x="f73" y="f85"/>
                    <a:pt x="f73" y="f83"/>
                    <a:pt x="f73" y="f151"/>
                  </a:cubicBezTo>
                  <a:cubicBezTo>
                    <a:pt x="f73" y="f71"/>
                    <a:pt x="f73" y="f71"/>
                    <a:pt x="f73" y="f71"/>
                  </a:cubicBezTo>
                  <a:cubicBezTo>
                    <a:pt x="f45" y="f71"/>
                    <a:pt x="f45" y="f71"/>
                    <a:pt x="f45" y="f71"/>
                  </a:cubicBezTo>
                  <a:cubicBezTo>
                    <a:pt x="f7" y="f72"/>
                    <a:pt x="f60" y="f70"/>
                    <a:pt x="f58" y="f83"/>
                  </a:cubicBezTo>
                  <a:cubicBezTo>
                    <a:pt x="f93" y="f84"/>
                    <a:pt x="f93" y="f85"/>
                    <a:pt x="f60" y="f136"/>
                  </a:cubicBezTo>
                  <a:close/>
                  <a:moveTo>
                    <a:pt x="f50" y="f67"/>
                  </a:moveTo>
                  <a:cubicBezTo>
                    <a:pt x="f141" y="f67"/>
                    <a:pt x="f141" y="f67"/>
                    <a:pt x="f141" y="f67"/>
                  </a:cubicBezTo>
                  <a:cubicBezTo>
                    <a:pt x="f44" y="f147"/>
                    <a:pt x="f58" y="f84"/>
                    <a:pt x="f44" y="f139"/>
                  </a:cubicBezTo>
                  <a:cubicBezTo>
                    <a:pt x="f141" y="f152"/>
                    <a:pt x="f7" y="f151"/>
                    <a:pt x="f65" y="f70"/>
                  </a:cubicBezTo>
                  <a:cubicBezTo>
                    <a:pt x="f45" y="f68"/>
                    <a:pt x="f65" y="f147"/>
                    <a:pt x="f50" y="f67"/>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5" name="Freeform 51">
              <a:extLst>
                <a:ext uri="{FF2B5EF4-FFF2-40B4-BE49-F238E27FC236}">
                  <a16:creationId xmlns:a16="http://schemas.microsoft.com/office/drawing/2014/main" id="{1C61CE09-12A7-453D-8290-8C6FAC202596}"/>
                </a:ext>
              </a:extLst>
            </p:cNvPr>
            <p:cNvSpPr/>
            <p:nvPr/>
          </p:nvSpPr>
          <p:spPr>
            <a:xfrm rot="16199987" flipV="1">
              <a:off x="665829" y="721159"/>
              <a:ext cx="424098" cy="544580"/>
            </a:xfrm>
            <a:custGeom>
              <a:avLst/>
              <a:gdLst>
                <a:gd name="f0" fmla="val 10800000"/>
                <a:gd name="f1" fmla="val 5400000"/>
                <a:gd name="f2" fmla="val 180"/>
                <a:gd name="f3" fmla="val w"/>
                <a:gd name="f4" fmla="val h"/>
                <a:gd name="f5" fmla="val 0"/>
                <a:gd name="f6" fmla="val 135"/>
                <a:gd name="f7" fmla="val 153"/>
                <a:gd name="f8" fmla="val 47"/>
                <a:gd name="f9" fmla="val 133"/>
                <a:gd name="f10" fmla="val 62"/>
                <a:gd name="f11" fmla="val 76"/>
                <a:gd name="f12" fmla="val 119"/>
                <a:gd name="f13" fmla="val 91"/>
                <a:gd name="f14" fmla="val 114"/>
                <a:gd name="f15" fmla="val 82"/>
                <a:gd name="f16" fmla="val 120"/>
                <a:gd name="f17" fmla="val 63"/>
                <a:gd name="f18" fmla="val 134"/>
                <a:gd name="f19" fmla="val 138"/>
                <a:gd name="f20" fmla="val 28"/>
                <a:gd name="f21" fmla="val 143"/>
                <a:gd name="f22" fmla="val 144"/>
                <a:gd name="f23" fmla="val 124"/>
                <a:gd name="f24" fmla="val 6"/>
                <a:gd name="f25" fmla="val 123"/>
                <a:gd name="f26" fmla="val 1"/>
                <a:gd name="f27" fmla="val 132"/>
                <a:gd name="f28" fmla="val 4"/>
                <a:gd name="f29" fmla="val 38"/>
                <a:gd name="f30" fmla="val 148"/>
                <a:gd name="f31" fmla="val 65"/>
                <a:gd name="f32" fmla="val 113"/>
                <a:gd name="f33" fmla="val 97"/>
                <a:gd name="f34" fmla="val 109"/>
                <a:gd name="f35" fmla="val 98"/>
                <a:gd name="f36" fmla="val 104"/>
                <a:gd name="f37" fmla="val 100"/>
                <a:gd name="f38" fmla="val 94"/>
                <a:gd name="f39" fmla="val 85"/>
                <a:gd name="f40" fmla="val 131"/>
                <a:gd name="f41" fmla="val 46"/>
                <a:gd name="f42" fmla="val 125"/>
                <a:gd name="f43" fmla="val 22"/>
                <a:gd name="f44" fmla="val 12"/>
                <a:gd name="f45" fmla="val 101"/>
                <a:gd name="f46" fmla="val 15"/>
                <a:gd name="f47" fmla="val 9"/>
                <a:gd name="f48" fmla="val 107"/>
                <a:gd name="f49" fmla="val 5"/>
                <a:gd name="f50" fmla="val 18"/>
                <a:gd name="f51" fmla="val 30"/>
                <a:gd name="f52" fmla="val 56"/>
                <a:gd name="f53" fmla="val 111"/>
                <a:gd name="f54" fmla="val 90"/>
                <a:gd name="f55" fmla="val 106"/>
                <a:gd name="f56" fmla="val 105"/>
                <a:gd name="f57" fmla="val 126"/>
                <a:gd name="f58" fmla="val 137"/>
                <a:gd name="f59" fmla="val 130"/>
                <a:gd name="f60" fmla="val 95"/>
                <a:gd name="f61" fmla="val 78"/>
                <a:gd name="f62" fmla="val 127"/>
                <a:gd name="f63" fmla="val 102"/>
                <a:gd name="f64" fmla="val 112"/>
                <a:gd name="f65" fmla="val 84"/>
                <a:gd name="f66" fmla="val 128"/>
                <a:gd name="f67" fmla="val 36"/>
                <a:gd name="f68" fmla="val 83"/>
                <a:gd name="f69" fmla="val 110"/>
                <a:gd name="f70" fmla="val 117"/>
                <a:gd name="f71" fmla="val 118"/>
                <a:gd name="f72" fmla="val 121"/>
                <a:gd name="f73" fmla="val 108"/>
                <a:gd name="f74" fmla="val 115"/>
                <a:gd name="f75" fmla="+- 0 0 -90"/>
                <a:gd name="f76" fmla="*/ f3 1 135"/>
                <a:gd name="f77" fmla="*/ f4 1 153"/>
                <a:gd name="f78" fmla="+- f7 0 f5"/>
                <a:gd name="f79" fmla="+- f6 0 f5"/>
                <a:gd name="f80" fmla="*/ f75 f0 1"/>
                <a:gd name="f81" fmla="*/ f79 1 135"/>
                <a:gd name="f82" fmla="*/ f78 1 153"/>
                <a:gd name="f83" fmla="*/ 47 f79 1"/>
                <a:gd name="f84" fmla="*/ 133 f78 1"/>
                <a:gd name="f85" fmla="*/ 91 f79 1"/>
                <a:gd name="f86" fmla="*/ 114 f78 1"/>
                <a:gd name="f87" fmla="*/ 138 f78 1"/>
                <a:gd name="f88" fmla="*/ 0 f79 1"/>
                <a:gd name="f89" fmla="*/ 124 f78 1"/>
                <a:gd name="f90" fmla="*/ 4 f79 1"/>
                <a:gd name="f91" fmla="*/ 97 f79 1"/>
                <a:gd name="f92" fmla="*/ 109 f78 1"/>
                <a:gd name="f93" fmla="*/ 100 f79 1"/>
                <a:gd name="f94" fmla="*/ 94 f78 1"/>
                <a:gd name="f95" fmla="*/ 125 f79 1"/>
                <a:gd name="f96" fmla="*/ 22 f78 1"/>
                <a:gd name="f97" fmla="*/ 101 f79 1"/>
                <a:gd name="f98" fmla="*/ 15 f78 1"/>
                <a:gd name="f99" fmla="*/ 114 f79 1"/>
                <a:gd name="f100" fmla="*/ 5 f78 1"/>
                <a:gd name="f101" fmla="*/ 132 f79 1"/>
                <a:gd name="f102" fmla="*/ 30 f78 1"/>
                <a:gd name="f103" fmla="*/ 107 f79 1"/>
                <a:gd name="f104" fmla="*/ 106 f78 1"/>
                <a:gd name="f105" fmla="*/ 137 f78 1"/>
                <a:gd name="f106" fmla="*/ 95 f79 1"/>
                <a:gd name="f107" fmla="*/ 113 f78 1"/>
                <a:gd name="f108" fmla="*/ 102 f79 1"/>
                <a:gd name="f109" fmla="*/ 107 f78 1"/>
                <a:gd name="f110" fmla="*/ 128 f79 1"/>
                <a:gd name="f111" fmla="*/ 36 f78 1"/>
                <a:gd name="f112" fmla="*/ 110 f78 1"/>
                <a:gd name="f113" fmla="*/ 118 f79 1"/>
                <a:gd name="f114" fmla="*/ 128 f78 1"/>
                <a:gd name="f115" fmla="*/ 104 f79 1"/>
                <a:gd name="f116" fmla="*/ 131 f78 1"/>
                <a:gd name="f117" fmla="*/ 115 f79 1"/>
                <a:gd name="f118" fmla="*/ f80 1 f2"/>
                <a:gd name="f119" fmla="*/ f83 1 135"/>
                <a:gd name="f120" fmla="*/ f84 1 153"/>
                <a:gd name="f121" fmla="*/ f85 1 135"/>
                <a:gd name="f122" fmla="*/ f86 1 153"/>
                <a:gd name="f123" fmla="*/ f87 1 153"/>
                <a:gd name="f124" fmla="*/ f88 1 135"/>
                <a:gd name="f125" fmla="*/ f89 1 153"/>
                <a:gd name="f126" fmla="*/ f90 1 135"/>
                <a:gd name="f127" fmla="*/ f91 1 135"/>
                <a:gd name="f128" fmla="*/ f92 1 153"/>
                <a:gd name="f129" fmla="*/ f93 1 135"/>
                <a:gd name="f130" fmla="*/ f94 1 153"/>
                <a:gd name="f131" fmla="*/ f95 1 135"/>
                <a:gd name="f132" fmla="*/ f96 1 153"/>
                <a:gd name="f133" fmla="*/ f97 1 135"/>
                <a:gd name="f134" fmla="*/ f98 1 153"/>
                <a:gd name="f135" fmla="*/ f99 1 135"/>
                <a:gd name="f136" fmla="*/ f100 1 153"/>
                <a:gd name="f137" fmla="*/ f101 1 135"/>
                <a:gd name="f138" fmla="*/ f102 1 153"/>
                <a:gd name="f139" fmla="*/ f103 1 135"/>
                <a:gd name="f140" fmla="*/ f104 1 153"/>
                <a:gd name="f141" fmla="*/ f105 1 153"/>
                <a:gd name="f142" fmla="*/ f106 1 135"/>
                <a:gd name="f143" fmla="*/ f107 1 153"/>
                <a:gd name="f144" fmla="*/ f108 1 135"/>
                <a:gd name="f145" fmla="*/ f109 1 153"/>
                <a:gd name="f146" fmla="*/ f110 1 135"/>
                <a:gd name="f147" fmla="*/ f111 1 153"/>
                <a:gd name="f148" fmla="*/ f112 1 153"/>
                <a:gd name="f149" fmla="*/ f113 1 135"/>
                <a:gd name="f150" fmla="*/ f114 1 153"/>
                <a:gd name="f151" fmla="*/ f115 1 135"/>
                <a:gd name="f152" fmla="*/ f116 1 153"/>
                <a:gd name="f153" fmla="*/ f117 1 135"/>
                <a:gd name="f154" fmla="*/ 0 1 f81"/>
                <a:gd name="f155" fmla="*/ f6 1 f81"/>
                <a:gd name="f156" fmla="*/ 0 1 f82"/>
                <a:gd name="f157" fmla="*/ f7 1 f82"/>
                <a:gd name="f158" fmla="+- f118 0 f1"/>
                <a:gd name="f159" fmla="*/ f119 1 f81"/>
                <a:gd name="f160" fmla="*/ f120 1 f82"/>
                <a:gd name="f161" fmla="*/ f121 1 f81"/>
                <a:gd name="f162" fmla="*/ f122 1 f82"/>
                <a:gd name="f163" fmla="*/ f123 1 f82"/>
                <a:gd name="f164" fmla="*/ f124 1 f81"/>
                <a:gd name="f165" fmla="*/ f125 1 f82"/>
                <a:gd name="f166" fmla="*/ f126 1 f81"/>
                <a:gd name="f167" fmla="*/ f127 1 f81"/>
                <a:gd name="f168" fmla="*/ f128 1 f82"/>
                <a:gd name="f169" fmla="*/ f129 1 f81"/>
                <a:gd name="f170" fmla="*/ f130 1 f82"/>
                <a:gd name="f171" fmla="*/ f131 1 f81"/>
                <a:gd name="f172" fmla="*/ f132 1 f82"/>
                <a:gd name="f173" fmla="*/ f133 1 f81"/>
                <a:gd name="f174" fmla="*/ f134 1 f82"/>
                <a:gd name="f175" fmla="*/ f135 1 f81"/>
                <a:gd name="f176" fmla="*/ f136 1 f82"/>
                <a:gd name="f177" fmla="*/ f137 1 f81"/>
                <a:gd name="f178" fmla="*/ f138 1 f82"/>
                <a:gd name="f179" fmla="*/ f139 1 f81"/>
                <a:gd name="f180" fmla="*/ f140 1 f82"/>
                <a:gd name="f181" fmla="*/ f141 1 f82"/>
                <a:gd name="f182" fmla="*/ f142 1 f81"/>
                <a:gd name="f183" fmla="*/ f143 1 f82"/>
                <a:gd name="f184" fmla="*/ f144 1 f81"/>
                <a:gd name="f185" fmla="*/ f145 1 f82"/>
                <a:gd name="f186" fmla="*/ f146 1 f81"/>
                <a:gd name="f187" fmla="*/ f147 1 f82"/>
                <a:gd name="f188" fmla="*/ f148 1 f82"/>
                <a:gd name="f189" fmla="*/ f149 1 f81"/>
                <a:gd name="f190" fmla="*/ f150 1 f82"/>
                <a:gd name="f191" fmla="*/ f151 1 f81"/>
                <a:gd name="f192" fmla="*/ f152 1 f82"/>
                <a:gd name="f193" fmla="*/ f153 1 f81"/>
                <a:gd name="f194" fmla="*/ f154 f76 1"/>
                <a:gd name="f195" fmla="*/ f155 f76 1"/>
                <a:gd name="f196" fmla="*/ f157 f77 1"/>
                <a:gd name="f197" fmla="*/ f156 f77 1"/>
                <a:gd name="f198" fmla="*/ f159 f76 1"/>
                <a:gd name="f199" fmla="*/ f160 f77 1"/>
                <a:gd name="f200" fmla="*/ f161 f76 1"/>
                <a:gd name="f201" fmla="*/ f162 f77 1"/>
                <a:gd name="f202" fmla="*/ f163 f77 1"/>
                <a:gd name="f203" fmla="*/ f164 f76 1"/>
                <a:gd name="f204" fmla="*/ f165 f77 1"/>
                <a:gd name="f205" fmla="*/ f166 f76 1"/>
                <a:gd name="f206" fmla="*/ f167 f76 1"/>
                <a:gd name="f207" fmla="*/ f168 f77 1"/>
                <a:gd name="f208" fmla="*/ f169 f76 1"/>
                <a:gd name="f209" fmla="*/ f170 f77 1"/>
                <a:gd name="f210" fmla="*/ f171 f76 1"/>
                <a:gd name="f211" fmla="*/ f172 f77 1"/>
                <a:gd name="f212" fmla="*/ f173 f76 1"/>
                <a:gd name="f213" fmla="*/ f174 f77 1"/>
                <a:gd name="f214" fmla="*/ f175 f76 1"/>
                <a:gd name="f215" fmla="*/ f176 f77 1"/>
                <a:gd name="f216" fmla="*/ f177 f76 1"/>
                <a:gd name="f217" fmla="*/ f178 f77 1"/>
                <a:gd name="f218" fmla="*/ f179 f76 1"/>
                <a:gd name="f219" fmla="*/ f180 f77 1"/>
                <a:gd name="f220" fmla="*/ f181 f77 1"/>
                <a:gd name="f221" fmla="*/ f182 f76 1"/>
                <a:gd name="f222" fmla="*/ f183 f77 1"/>
                <a:gd name="f223" fmla="*/ f184 f76 1"/>
                <a:gd name="f224" fmla="*/ f185 f77 1"/>
                <a:gd name="f225" fmla="*/ f186 f76 1"/>
                <a:gd name="f226" fmla="*/ f187 f77 1"/>
                <a:gd name="f227" fmla="*/ f188 f77 1"/>
                <a:gd name="f228" fmla="*/ f189 f76 1"/>
                <a:gd name="f229" fmla="*/ f190 f77 1"/>
                <a:gd name="f230" fmla="*/ f191 f76 1"/>
                <a:gd name="f231" fmla="*/ f192 f77 1"/>
                <a:gd name="f232" fmla="*/ f193 f76 1"/>
              </a:gdLst>
              <a:ahLst/>
              <a:cxnLst>
                <a:cxn ang="3cd4">
                  <a:pos x="hc" y="t"/>
                </a:cxn>
                <a:cxn ang="0">
                  <a:pos x="r" y="vc"/>
                </a:cxn>
                <a:cxn ang="cd4">
                  <a:pos x="hc" y="b"/>
                </a:cxn>
                <a:cxn ang="cd2">
                  <a:pos x="l" y="vc"/>
                </a:cxn>
                <a:cxn ang="f158">
                  <a:pos x="f198" y="f199"/>
                </a:cxn>
                <a:cxn ang="f158">
                  <a:pos x="f200" y="f201"/>
                </a:cxn>
                <a:cxn ang="f158">
                  <a:pos x="f198" y="f202"/>
                </a:cxn>
                <a:cxn ang="f158">
                  <a:pos x="f203" y="f204"/>
                </a:cxn>
                <a:cxn ang="f158">
                  <a:pos x="f205" y="f199"/>
                </a:cxn>
                <a:cxn ang="f158">
                  <a:pos x="f206" y="f207"/>
                </a:cxn>
                <a:cxn ang="f158">
                  <a:pos x="f208" y="f209"/>
                </a:cxn>
                <a:cxn ang="f158">
                  <a:pos x="f210" y="f211"/>
                </a:cxn>
                <a:cxn ang="f158">
                  <a:pos x="f212" y="f213"/>
                </a:cxn>
                <a:cxn ang="f158">
                  <a:pos x="f214" y="f215"/>
                </a:cxn>
                <a:cxn ang="f158">
                  <a:pos x="f216" y="f217"/>
                </a:cxn>
                <a:cxn ang="f158">
                  <a:pos x="f218" y="f219"/>
                </a:cxn>
                <a:cxn ang="f158">
                  <a:pos x="f208" y="f220"/>
                </a:cxn>
                <a:cxn ang="f158">
                  <a:pos x="f221" y="f222"/>
                </a:cxn>
                <a:cxn ang="f158">
                  <a:pos x="f198" y="f199"/>
                </a:cxn>
                <a:cxn ang="f158">
                  <a:pos x="f223" y="f224"/>
                </a:cxn>
                <a:cxn ang="f158">
                  <a:pos x="f225" y="f226"/>
                </a:cxn>
                <a:cxn ang="f158">
                  <a:pos x="f223" y="f224"/>
                </a:cxn>
                <a:cxn ang="f158">
                  <a:pos x="f214" y="f227"/>
                </a:cxn>
                <a:cxn ang="f158">
                  <a:pos x="f228" y="f229"/>
                </a:cxn>
                <a:cxn ang="f158">
                  <a:pos x="f214" y="f227"/>
                </a:cxn>
                <a:cxn ang="f158">
                  <a:pos x="f230" y="f227"/>
                </a:cxn>
                <a:cxn ang="f158">
                  <a:pos x="f223" y="f231"/>
                </a:cxn>
                <a:cxn ang="f158">
                  <a:pos x="f232" y="f199"/>
                </a:cxn>
                <a:cxn ang="f158">
                  <a:pos x="f230" y="f227"/>
                </a:cxn>
              </a:cxnLst>
              <a:rect l="f194" t="f197" r="f195" b="f196"/>
              <a:pathLst>
                <a:path w="135" h="153">
                  <a:moveTo>
                    <a:pt x="f8" y="f9"/>
                  </a:moveTo>
                  <a:cubicBezTo>
                    <a:pt x="f10" y="f9"/>
                    <a:pt x="f11" y="f12"/>
                    <a:pt x="f13" y="f14"/>
                  </a:cubicBezTo>
                  <a:cubicBezTo>
                    <a:pt x="f15" y="f16"/>
                    <a:pt x="f17" y="f18"/>
                    <a:pt x="f8" y="f19"/>
                  </a:cubicBezTo>
                  <a:cubicBezTo>
                    <a:pt x="f20" y="f21"/>
                    <a:pt x="f5" y="f22"/>
                    <a:pt x="f5" y="f23"/>
                  </a:cubicBezTo>
                  <a:cubicBezTo>
                    <a:pt x="f24" y="f25"/>
                    <a:pt x="f26" y="f27"/>
                    <a:pt x="f28" y="f9"/>
                  </a:cubicBezTo>
                  <a:cubicBezTo>
                    <a:pt x="f29" y="f30"/>
                    <a:pt x="f31" y="f32"/>
                    <a:pt x="f33" y="f34"/>
                  </a:cubicBezTo>
                  <a:cubicBezTo>
                    <a:pt x="f35" y="f36"/>
                    <a:pt x="f37" y="f37"/>
                    <a:pt x="f37" y="f38"/>
                  </a:cubicBezTo>
                  <a:cubicBezTo>
                    <a:pt x="f34" y="f39"/>
                    <a:pt x="f40" y="f41"/>
                    <a:pt x="f42" y="f43"/>
                  </a:cubicBezTo>
                  <a:cubicBezTo>
                    <a:pt x="f25" y="f44"/>
                    <a:pt x="f34" y="f5"/>
                    <a:pt x="f45" y="f46"/>
                  </a:cubicBezTo>
                  <a:cubicBezTo>
                    <a:pt x="f33" y="f47"/>
                    <a:pt x="f48" y="f28"/>
                    <a:pt x="f14" y="f49"/>
                  </a:cubicBezTo>
                  <a:cubicBezTo>
                    <a:pt x="f42" y="f24"/>
                    <a:pt x="f40" y="f50"/>
                    <a:pt x="f27" y="f51"/>
                  </a:cubicBezTo>
                  <a:cubicBezTo>
                    <a:pt x="f6" y="f52"/>
                    <a:pt x="f53" y="f54"/>
                    <a:pt x="f48" y="f55"/>
                  </a:cubicBezTo>
                  <a:cubicBezTo>
                    <a:pt x="f9" y="f56"/>
                    <a:pt x="f57" y="f7"/>
                    <a:pt x="f37" y="f58"/>
                  </a:cubicBezTo>
                  <a:cubicBezTo>
                    <a:pt x="f33" y="f59"/>
                    <a:pt x="f35" y="f16"/>
                    <a:pt x="f60" y="f32"/>
                  </a:cubicBezTo>
                  <a:cubicBezTo>
                    <a:pt x="f61" y="f32"/>
                    <a:pt x="f17" y="f62"/>
                    <a:pt x="f8" y="f9"/>
                  </a:cubicBezTo>
                  <a:close/>
                  <a:moveTo>
                    <a:pt x="f63" y="f48"/>
                  </a:moveTo>
                  <a:cubicBezTo>
                    <a:pt x="f64" y="f65"/>
                    <a:pt x="f59" y="f17"/>
                    <a:pt x="f66" y="f67"/>
                  </a:cubicBezTo>
                  <a:cubicBezTo>
                    <a:pt x="f57" y="f31"/>
                    <a:pt x="f56" y="f68"/>
                    <a:pt x="f63" y="f48"/>
                  </a:cubicBezTo>
                  <a:close/>
                  <a:moveTo>
                    <a:pt x="f14" y="f69"/>
                  </a:moveTo>
                  <a:cubicBezTo>
                    <a:pt x="f70" y="f71"/>
                    <a:pt x="f72" y="f72"/>
                    <a:pt x="f71" y="f66"/>
                  </a:cubicBezTo>
                  <a:cubicBezTo>
                    <a:pt x="f66" y="f42"/>
                    <a:pt x="f12" y="f64"/>
                    <a:pt x="f14" y="f69"/>
                  </a:cubicBezTo>
                  <a:close/>
                  <a:moveTo>
                    <a:pt x="f36" y="f69"/>
                  </a:moveTo>
                  <a:cubicBezTo>
                    <a:pt x="f37" y="f14"/>
                    <a:pt x="f37" y="f42"/>
                    <a:pt x="f63" y="f40"/>
                  </a:cubicBezTo>
                  <a:cubicBezTo>
                    <a:pt x="f73" y="f27"/>
                    <a:pt x="f69" y="f6"/>
                    <a:pt x="f74" y="f9"/>
                  </a:cubicBezTo>
                  <a:cubicBezTo>
                    <a:pt x="f16" y="f72"/>
                    <a:pt x="f14" y="f53"/>
                    <a:pt x="f36" y="f69"/>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sp>
          <p:nvSpPr>
            <p:cNvPr id="16" name="Freeform 52">
              <a:extLst>
                <a:ext uri="{FF2B5EF4-FFF2-40B4-BE49-F238E27FC236}">
                  <a16:creationId xmlns:a16="http://schemas.microsoft.com/office/drawing/2014/main" id="{66B2829D-A2AE-4307-A5A7-A860C97EF37F}"/>
                </a:ext>
              </a:extLst>
            </p:cNvPr>
            <p:cNvSpPr/>
            <p:nvPr/>
          </p:nvSpPr>
          <p:spPr>
            <a:xfrm rot="16199987" flipV="1">
              <a:off x="674905" y="749730"/>
              <a:ext cx="428542" cy="491883"/>
            </a:xfrm>
            <a:custGeom>
              <a:avLst/>
              <a:gdLst>
                <a:gd name="f0" fmla="val 10800000"/>
                <a:gd name="f1" fmla="val 5400000"/>
                <a:gd name="f2" fmla="val 180"/>
                <a:gd name="f3" fmla="val w"/>
                <a:gd name="f4" fmla="val h"/>
                <a:gd name="f5" fmla="val 0"/>
                <a:gd name="f6" fmla="val 136"/>
                <a:gd name="f7" fmla="val 138"/>
                <a:gd name="f8" fmla="val 26"/>
                <a:gd name="f9" fmla="val 16"/>
                <a:gd name="f10" fmla="val 9"/>
                <a:gd name="f11" fmla="val 5"/>
                <a:gd name="f12" fmla="val 131"/>
                <a:gd name="f13" fmla="val 2"/>
                <a:gd name="f14" fmla="val 129"/>
                <a:gd name="f15" fmla="val 125"/>
                <a:gd name="f16" fmla="val 120"/>
                <a:gd name="f17" fmla="val 1"/>
                <a:gd name="f18" fmla="val 119"/>
                <a:gd name="f19" fmla="val 3"/>
                <a:gd name="f20" fmla="val 4"/>
                <a:gd name="f21" fmla="val 121"/>
                <a:gd name="f22" fmla="val 123"/>
                <a:gd name="f23" fmla="val 124"/>
                <a:gd name="f24" fmla="val 126"/>
                <a:gd name="f25" fmla="val 128"/>
                <a:gd name="f26" fmla="val 6"/>
                <a:gd name="f27" fmla="val 11"/>
                <a:gd name="f28" fmla="val 17"/>
                <a:gd name="f29" fmla="val 132"/>
                <a:gd name="f30" fmla="val 23"/>
                <a:gd name="f31" fmla="val 37"/>
                <a:gd name="f32" fmla="val 49"/>
                <a:gd name="f33" fmla="val 63"/>
                <a:gd name="f34" fmla="val 118"/>
                <a:gd name="f35" fmla="val 74"/>
                <a:gd name="f36" fmla="val 112"/>
                <a:gd name="f37" fmla="val 85"/>
                <a:gd name="f38" fmla="val 106"/>
                <a:gd name="f39" fmla="val 97"/>
                <a:gd name="f40" fmla="val 104"/>
                <a:gd name="f41" fmla="val 99"/>
                <a:gd name="f42" fmla="val 100"/>
                <a:gd name="f43" fmla="val 96"/>
                <a:gd name="f44" fmla="val 90"/>
                <a:gd name="f45" fmla="val 109"/>
                <a:gd name="f46" fmla="val 81"/>
                <a:gd name="f47" fmla="val 42"/>
                <a:gd name="f48" fmla="val 18"/>
                <a:gd name="f49" fmla="val 12"/>
                <a:gd name="f50" fmla="val 117"/>
                <a:gd name="f51" fmla="val 111"/>
                <a:gd name="f52" fmla="val 108"/>
                <a:gd name="f53" fmla="val 105"/>
                <a:gd name="f54" fmla="val 7"/>
                <a:gd name="f55" fmla="val 103"/>
                <a:gd name="f56" fmla="val 102"/>
                <a:gd name="f57" fmla="val 101"/>
                <a:gd name="f58" fmla="val 8"/>
                <a:gd name="f59" fmla="val 114"/>
                <a:gd name="f60" fmla="val 115"/>
                <a:gd name="f61" fmla="val 127"/>
                <a:gd name="f62" fmla="val 133"/>
                <a:gd name="f63" fmla="val 14"/>
                <a:gd name="f64" fmla="val 134"/>
                <a:gd name="f65" fmla="val 44"/>
                <a:gd name="f66" fmla="val 66"/>
                <a:gd name="f67" fmla="val 83"/>
                <a:gd name="f68" fmla="val 113"/>
                <a:gd name="f69" fmla="val 110"/>
                <a:gd name="f70" fmla="val 137"/>
                <a:gd name="f71" fmla="val 107"/>
                <a:gd name="f72" fmla="val 98"/>
                <a:gd name="f73" fmla="val 130"/>
                <a:gd name="f74" fmla="val 116"/>
                <a:gd name="f75" fmla="val 95"/>
                <a:gd name="f76" fmla="val 94"/>
                <a:gd name="f77" fmla="val 92"/>
                <a:gd name="f78" fmla="val 91"/>
                <a:gd name="f79" fmla="val 89"/>
                <a:gd name="f80" fmla="val 87"/>
                <a:gd name="f81" fmla="val 77"/>
                <a:gd name="f82" fmla="val 61"/>
                <a:gd name="f83" fmla="val 48"/>
                <a:gd name="f84" fmla="val 135"/>
                <a:gd name="f85" fmla="val 41"/>
                <a:gd name="f86" fmla="val 33"/>
                <a:gd name="f87" fmla="val 10"/>
                <a:gd name="f88" fmla="val 76"/>
                <a:gd name="f89" fmla="val 86"/>
                <a:gd name="f90" fmla="val 82"/>
                <a:gd name="f91" fmla="val 78"/>
                <a:gd name="f92" fmla="val 75"/>
                <a:gd name="f93" fmla="val 57"/>
                <a:gd name="f94" fmla="val 54"/>
                <a:gd name="f95" fmla="val 59"/>
                <a:gd name="f96" fmla="val 65"/>
                <a:gd name="f97" fmla="val 122"/>
                <a:gd name="f98" fmla="val 15"/>
                <a:gd name="f99" fmla="val 64"/>
                <a:gd name="f100" fmla="val 51"/>
                <a:gd name="f101" fmla="val 73"/>
                <a:gd name="f102" fmla="val 53"/>
                <a:gd name="f103" fmla="val 60"/>
                <a:gd name="f104" fmla="val 67"/>
                <a:gd name="f105" fmla="val 79"/>
                <a:gd name="f106" fmla="val 84"/>
                <a:gd name="f107" fmla="val 72"/>
                <a:gd name="f108" fmla="val 47"/>
                <a:gd name="f109" fmla="val 32"/>
                <a:gd name="f110" fmla="val 68"/>
                <a:gd name="f111" fmla="val 88"/>
                <a:gd name="f112" fmla="val 71"/>
                <a:gd name="f113" fmla="val 58"/>
                <a:gd name="f114" fmla="+- 0 0 -90"/>
                <a:gd name="f115" fmla="*/ f3 1 136"/>
                <a:gd name="f116" fmla="*/ f4 1 138"/>
                <a:gd name="f117" fmla="+- f7 0 f5"/>
                <a:gd name="f118" fmla="+- f6 0 f5"/>
                <a:gd name="f119" fmla="*/ f114 f0 1"/>
                <a:gd name="f120" fmla="*/ f118 1 136"/>
                <a:gd name="f121" fmla="*/ f117 1 138"/>
                <a:gd name="f122" fmla="*/ 0 f118 1"/>
                <a:gd name="f123" fmla="*/ 120 f117 1"/>
                <a:gd name="f124" fmla="*/ 4 f118 1"/>
                <a:gd name="f125" fmla="*/ 23 f118 1"/>
                <a:gd name="f126" fmla="*/ 132 f117 1"/>
                <a:gd name="f127" fmla="*/ 97 f118 1"/>
                <a:gd name="f128" fmla="*/ 104 f117 1"/>
                <a:gd name="f129" fmla="*/ 100 f118 1"/>
                <a:gd name="f130" fmla="*/ 90 f117 1"/>
                <a:gd name="f131" fmla="*/ 103 f118 1"/>
                <a:gd name="f132" fmla="*/ 11 f117 1"/>
                <a:gd name="f133" fmla="*/ 101 f118 1"/>
                <a:gd name="f134" fmla="*/ 6 f117 1"/>
                <a:gd name="f135" fmla="*/ 134 f118 1"/>
                <a:gd name="f136" fmla="*/ 26 f117 1"/>
                <a:gd name="f137" fmla="*/ 125 f118 1"/>
                <a:gd name="f138" fmla="*/ 119 f117 1"/>
                <a:gd name="f139" fmla="*/ 133 f117 1"/>
                <a:gd name="f140" fmla="*/ 96 f118 1"/>
                <a:gd name="f141" fmla="*/ 110 f117 1"/>
                <a:gd name="f142" fmla="*/ 87 f118 1"/>
                <a:gd name="f143" fmla="*/ 115 f117 1"/>
                <a:gd name="f144" fmla="*/ 5 f118 1"/>
                <a:gd name="f145" fmla="*/ 129 f117 1"/>
                <a:gd name="f146" fmla="*/ 48 f118 1"/>
                <a:gd name="f147" fmla="*/ 134 f117 1"/>
                <a:gd name="f148" fmla="*/ 65 f118 1"/>
                <a:gd name="f149" fmla="*/ 108 f117 1"/>
                <a:gd name="f150" fmla="*/ 109 f117 1"/>
                <a:gd name="f151" fmla="*/ 111 f118 1"/>
                <a:gd name="f152" fmla="*/ 135 f117 1"/>
                <a:gd name="f153" fmla="*/ 118 f118 1"/>
                <a:gd name="f154" fmla="*/ 125 f117 1"/>
                <a:gd name="f155" fmla="*/ 117 f118 1"/>
                <a:gd name="f156" fmla="*/ 108 f118 1"/>
                <a:gd name="f157" fmla="*/ 128 f117 1"/>
                <a:gd name="f158" fmla="*/ 105 f118 1"/>
                <a:gd name="f159" fmla="*/ 105 f117 1"/>
                <a:gd name="f160" fmla="*/ 124 f117 1"/>
                <a:gd name="f161" fmla="*/ 114 f118 1"/>
                <a:gd name="f162" fmla="*/ 102 f117 1"/>
                <a:gd name="f163" fmla="*/ 115 f118 1"/>
                <a:gd name="f164" fmla="*/ 82 f117 1"/>
                <a:gd name="f165" fmla="*/ 102 f118 1"/>
                <a:gd name="f166" fmla="*/ 7 f117 1"/>
                <a:gd name="f167" fmla="*/ 127 f118 1"/>
                <a:gd name="f168" fmla="*/ 18 f117 1"/>
                <a:gd name="f169" fmla="*/ 98 f118 1"/>
                <a:gd name="f170" fmla="*/ 104 f118 1"/>
                <a:gd name="f171" fmla="*/ 127 f117 1"/>
                <a:gd name="f172" fmla="*/ 113 f117 1"/>
                <a:gd name="f173" fmla="*/ 89 f118 1"/>
                <a:gd name="f174" fmla="*/ 74 f118 1"/>
                <a:gd name="f175" fmla="*/ 118 f117 1"/>
                <a:gd name="f176" fmla="*/ 2 f118 1"/>
                <a:gd name="f177" fmla="*/ 121 f117 1"/>
                <a:gd name="f178" fmla="*/ 120 f118 1"/>
                <a:gd name="f179" fmla="*/ 123 f117 1"/>
                <a:gd name="f180" fmla="*/ 128 f118 1"/>
                <a:gd name="f181" fmla="*/ 32 f117 1"/>
                <a:gd name="f182" fmla="*/ 103 f117 1"/>
                <a:gd name="f183" fmla="*/ 116 f118 1"/>
                <a:gd name="f184" fmla="*/ 72 f117 1"/>
                <a:gd name="f185" fmla="*/ 44 f117 1"/>
                <a:gd name="f186" fmla="*/ f119 1 f2"/>
                <a:gd name="f187" fmla="*/ f122 1 136"/>
                <a:gd name="f188" fmla="*/ f123 1 138"/>
                <a:gd name="f189" fmla="*/ f124 1 136"/>
                <a:gd name="f190" fmla="*/ f125 1 136"/>
                <a:gd name="f191" fmla="*/ f126 1 138"/>
                <a:gd name="f192" fmla="*/ f127 1 136"/>
                <a:gd name="f193" fmla="*/ f128 1 138"/>
                <a:gd name="f194" fmla="*/ f129 1 136"/>
                <a:gd name="f195" fmla="*/ f130 1 138"/>
                <a:gd name="f196" fmla="*/ f131 1 136"/>
                <a:gd name="f197" fmla="*/ f132 1 138"/>
                <a:gd name="f198" fmla="*/ f133 1 136"/>
                <a:gd name="f199" fmla="*/ f134 1 138"/>
                <a:gd name="f200" fmla="*/ f135 1 136"/>
                <a:gd name="f201" fmla="*/ f136 1 138"/>
                <a:gd name="f202" fmla="*/ f137 1 136"/>
                <a:gd name="f203" fmla="*/ f138 1 138"/>
                <a:gd name="f204" fmla="*/ f139 1 138"/>
                <a:gd name="f205" fmla="*/ f140 1 136"/>
                <a:gd name="f206" fmla="*/ f141 1 138"/>
                <a:gd name="f207" fmla="*/ f142 1 136"/>
                <a:gd name="f208" fmla="*/ f143 1 138"/>
                <a:gd name="f209" fmla="*/ f144 1 136"/>
                <a:gd name="f210" fmla="*/ f145 1 138"/>
                <a:gd name="f211" fmla="*/ f146 1 136"/>
                <a:gd name="f212" fmla="*/ f147 1 138"/>
                <a:gd name="f213" fmla="*/ f148 1 136"/>
                <a:gd name="f214" fmla="*/ f149 1 138"/>
                <a:gd name="f215" fmla="*/ f150 1 138"/>
                <a:gd name="f216" fmla="*/ f151 1 136"/>
                <a:gd name="f217" fmla="*/ f152 1 138"/>
                <a:gd name="f218" fmla="*/ f153 1 136"/>
                <a:gd name="f219" fmla="*/ f154 1 138"/>
                <a:gd name="f220" fmla="*/ f155 1 136"/>
                <a:gd name="f221" fmla="*/ f156 1 136"/>
                <a:gd name="f222" fmla="*/ f157 1 138"/>
                <a:gd name="f223" fmla="*/ f158 1 136"/>
                <a:gd name="f224" fmla="*/ f159 1 138"/>
                <a:gd name="f225" fmla="*/ f160 1 138"/>
                <a:gd name="f226" fmla="*/ f161 1 136"/>
                <a:gd name="f227" fmla="*/ f162 1 138"/>
                <a:gd name="f228" fmla="*/ f163 1 136"/>
                <a:gd name="f229" fmla="*/ f164 1 138"/>
                <a:gd name="f230" fmla="*/ f165 1 136"/>
                <a:gd name="f231" fmla="*/ f166 1 138"/>
                <a:gd name="f232" fmla="*/ f167 1 136"/>
                <a:gd name="f233" fmla="*/ f168 1 138"/>
                <a:gd name="f234" fmla="*/ f169 1 136"/>
                <a:gd name="f235" fmla="*/ f170 1 136"/>
                <a:gd name="f236" fmla="*/ f171 1 138"/>
                <a:gd name="f237" fmla="*/ f172 1 138"/>
                <a:gd name="f238" fmla="*/ f173 1 136"/>
                <a:gd name="f239" fmla="*/ f174 1 136"/>
                <a:gd name="f240" fmla="*/ f175 1 138"/>
                <a:gd name="f241" fmla="*/ f176 1 136"/>
                <a:gd name="f242" fmla="*/ f177 1 138"/>
                <a:gd name="f243" fmla="*/ f178 1 136"/>
                <a:gd name="f244" fmla="*/ f179 1 138"/>
                <a:gd name="f245" fmla="*/ f180 1 136"/>
                <a:gd name="f246" fmla="*/ f181 1 138"/>
                <a:gd name="f247" fmla="*/ f182 1 138"/>
                <a:gd name="f248" fmla="*/ f183 1 136"/>
                <a:gd name="f249" fmla="*/ f184 1 138"/>
                <a:gd name="f250" fmla="*/ f185 1 138"/>
                <a:gd name="f251" fmla="*/ 0 1 f120"/>
                <a:gd name="f252" fmla="*/ f6 1 f120"/>
                <a:gd name="f253" fmla="*/ 0 1 f121"/>
                <a:gd name="f254" fmla="*/ f7 1 f121"/>
                <a:gd name="f255" fmla="+- f186 0 f1"/>
                <a:gd name="f256" fmla="*/ f187 1 f120"/>
                <a:gd name="f257" fmla="*/ f188 1 f121"/>
                <a:gd name="f258" fmla="*/ f189 1 f120"/>
                <a:gd name="f259" fmla="*/ f190 1 f120"/>
                <a:gd name="f260" fmla="*/ f191 1 f121"/>
                <a:gd name="f261" fmla="*/ f192 1 f120"/>
                <a:gd name="f262" fmla="*/ f193 1 f121"/>
                <a:gd name="f263" fmla="*/ f194 1 f120"/>
                <a:gd name="f264" fmla="*/ f195 1 f121"/>
                <a:gd name="f265" fmla="*/ f196 1 f120"/>
                <a:gd name="f266" fmla="*/ f197 1 f121"/>
                <a:gd name="f267" fmla="*/ f198 1 f120"/>
                <a:gd name="f268" fmla="*/ f199 1 f121"/>
                <a:gd name="f269" fmla="*/ f200 1 f120"/>
                <a:gd name="f270" fmla="*/ f201 1 f121"/>
                <a:gd name="f271" fmla="*/ f202 1 f120"/>
                <a:gd name="f272" fmla="*/ f203 1 f121"/>
                <a:gd name="f273" fmla="*/ f204 1 f121"/>
                <a:gd name="f274" fmla="*/ f205 1 f120"/>
                <a:gd name="f275" fmla="*/ f206 1 f121"/>
                <a:gd name="f276" fmla="*/ f207 1 f120"/>
                <a:gd name="f277" fmla="*/ f208 1 f121"/>
                <a:gd name="f278" fmla="*/ f209 1 f120"/>
                <a:gd name="f279" fmla="*/ f210 1 f121"/>
                <a:gd name="f280" fmla="*/ f211 1 f120"/>
                <a:gd name="f281" fmla="*/ f212 1 f121"/>
                <a:gd name="f282" fmla="*/ f213 1 f120"/>
                <a:gd name="f283" fmla="*/ f214 1 f121"/>
                <a:gd name="f284" fmla="*/ f215 1 f121"/>
                <a:gd name="f285" fmla="*/ f216 1 f120"/>
                <a:gd name="f286" fmla="*/ f217 1 f121"/>
                <a:gd name="f287" fmla="*/ f218 1 f120"/>
                <a:gd name="f288" fmla="*/ f219 1 f121"/>
                <a:gd name="f289" fmla="*/ f220 1 f120"/>
                <a:gd name="f290" fmla="*/ f221 1 f120"/>
                <a:gd name="f291" fmla="*/ f222 1 f121"/>
                <a:gd name="f292" fmla="*/ f223 1 f120"/>
                <a:gd name="f293" fmla="*/ f224 1 f121"/>
                <a:gd name="f294" fmla="*/ f225 1 f121"/>
                <a:gd name="f295" fmla="*/ f226 1 f120"/>
                <a:gd name="f296" fmla="*/ f227 1 f121"/>
                <a:gd name="f297" fmla="*/ f228 1 f120"/>
                <a:gd name="f298" fmla="*/ f229 1 f121"/>
                <a:gd name="f299" fmla="*/ f230 1 f120"/>
                <a:gd name="f300" fmla="*/ f231 1 f121"/>
                <a:gd name="f301" fmla="*/ f232 1 f120"/>
                <a:gd name="f302" fmla="*/ f233 1 f121"/>
                <a:gd name="f303" fmla="*/ f234 1 f120"/>
                <a:gd name="f304" fmla="*/ f235 1 f120"/>
                <a:gd name="f305" fmla="*/ f236 1 f121"/>
                <a:gd name="f306" fmla="*/ f237 1 f121"/>
                <a:gd name="f307" fmla="*/ f238 1 f120"/>
                <a:gd name="f308" fmla="*/ f239 1 f120"/>
                <a:gd name="f309" fmla="*/ f240 1 f121"/>
                <a:gd name="f310" fmla="*/ f241 1 f120"/>
                <a:gd name="f311" fmla="*/ f242 1 f121"/>
                <a:gd name="f312" fmla="*/ f243 1 f120"/>
                <a:gd name="f313" fmla="*/ f244 1 f121"/>
                <a:gd name="f314" fmla="*/ f245 1 f120"/>
                <a:gd name="f315" fmla="*/ f246 1 f121"/>
                <a:gd name="f316" fmla="*/ f247 1 f121"/>
                <a:gd name="f317" fmla="*/ f248 1 f120"/>
                <a:gd name="f318" fmla="*/ f249 1 f121"/>
                <a:gd name="f319" fmla="*/ f250 1 f121"/>
                <a:gd name="f320" fmla="*/ f251 f115 1"/>
                <a:gd name="f321" fmla="*/ f252 f115 1"/>
                <a:gd name="f322" fmla="*/ f254 f116 1"/>
                <a:gd name="f323" fmla="*/ f253 f116 1"/>
                <a:gd name="f324" fmla="*/ f256 f115 1"/>
                <a:gd name="f325" fmla="*/ f257 f116 1"/>
                <a:gd name="f326" fmla="*/ f258 f115 1"/>
                <a:gd name="f327" fmla="*/ f259 f115 1"/>
                <a:gd name="f328" fmla="*/ f260 f116 1"/>
                <a:gd name="f329" fmla="*/ f261 f115 1"/>
                <a:gd name="f330" fmla="*/ f262 f116 1"/>
                <a:gd name="f331" fmla="*/ f263 f115 1"/>
                <a:gd name="f332" fmla="*/ f264 f116 1"/>
                <a:gd name="f333" fmla="*/ f265 f115 1"/>
                <a:gd name="f334" fmla="*/ f266 f116 1"/>
                <a:gd name="f335" fmla="*/ f267 f115 1"/>
                <a:gd name="f336" fmla="*/ f268 f116 1"/>
                <a:gd name="f337" fmla="*/ f269 f115 1"/>
                <a:gd name="f338" fmla="*/ f270 f116 1"/>
                <a:gd name="f339" fmla="*/ f271 f115 1"/>
                <a:gd name="f340" fmla="*/ f272 f116 1"/>
                <a:gd name="f341" fmla="*/ f273 f116 1"/>
                <a:gd name="f342" fmla="*/ f274 f115 1"/>
                <a:gd name="f343" fmla="*/ f275 f116 1"/>
                <a:gd name="f344" fmla="*/ f276 f115 1"/>
                <a:gd name="f345" fmla="*/ f277 f116 1"/>
                <a:gd name="f346" fmla="*/ f278 f115 1"/>
                <a:gd name="f347" fmla="*/ f279 f116 1"/>
                <a:gd name="f348" fmla="*/ f280 f115 1"/>
                <a:gd name="f349" fmla="*/ f281 f116 1"/>
                <a:gd name="f350" fmla="*/ f282 f115 1"/>
                <a:gd name="f351" fmla="*/ f283 f116 1"/>
                <a:gd name="f352" fmla="*/ f284 f116 1"/>
                <a:gd name="f353" fmla="*/ f285 f115 1"/>
                <a:gd name="f354" fmla="*/ f286 f116 1"/>
                <a:gd name="f355" fmla="*/ f287 f115 1"/>
                <a:gd name="f356" fmla="*/ f288 f116 1"/>
                <a:gd name="f357" fmla="*/ f289 f115 1"/>
                <a:gd name="f358" fmla="*/ f290 f115 1"/>
                <a:gd name="f359" fmla="*/ f291 f116 1"/>
                <a:gd name="f360" fmla="*/ f292 f115 1"/>
                <a:gd name="f361" fmla="*/ f293 f116 1"/>
                <a:gd name="f362" fmla="*/ f294 f116 1"/>
                <a:gd name="f363" fmla="*/ f295 f115 1"/>
                <a:gd name="f364" fmla="*/ f296 f116 1"/>
                <a:gd name="f365" fmla="*/ f297 f115 1"/>
                <a:gd name="f366" fmla="*/ f298 f116 1"/>
                <a:gd name="f367" fmla="*/ f299 f115 1"/>
                <a:gd name="f368" fmla="*/ f300 f116 1"/>
                <a:gd name="f369" fmla="*/ f301 f115 1"/>
                <a:gd name="f370" fmla="*/ f302 f116 1"/>
                <a:gd name="f371" fmla="*/ f303 f115 1"/>
                <a:gd name="f372" fmla="*/ f304 f115 1"/>
                <a:gd name="f373" fmla="*/ f305 f116 1"/>
                <a:gd name="f374" fmla="*/ f306 f116 1"/>
                <a:gd name="f375" fmla="*/ f307 f115 1"/>
                <a:gd name="f376" fmla="*/ f308 f115 1"/>
                <a:gd name="f377" fmla="*/ f309 f116 1"/>
                <a:gd name="f378" fmla="*/ f310 f115 1"/>
                <a:gd name="f379" fmla="*/ f311 f116 1"/>
                <a:gd name="f380" fmla="*/ f312 f115 1"/>
                <a:gd name="f381" fmla="*/ f313 f116 1"/>
                <a:gd name="f382" fmla="*/ f314 f115 1"/>
                <a:gd name="f383" fmla="*/ f315 f116 1"/>
                <a:gd name="f384" fmla="*/ f316 f116 1"/>
                <a:gd name="f385" fmla="*/ f317 f115 1"/>
                <a:gd name="f386" fmla="*/ f318 f116 1"/>
                <a:gd name="f387" fmla="*/ f319 f116 1"/>
              </a:gdLst>
              <a:ahLst/>
              <a:cxnLst>
                <a:cxn ang="3cd4">
                  <a:pos x="hc" y="t"/>
                </a:cxn>
                <a:cxn ang="0">
                  <a:pos x="r" y="vc"/>
                </a:cxn>
                <a:cxn ang="cd4">
                  <a:pos x="hc" y="b"/>
                </a:cxn>
                <a:cxn ang="cd2">
                  <a:pos x="l" y="vc"/>
                </a:cxn>
                <a:cxn ang="f255">
                  <a:pos x="f324" y="f325"/>
                </a:cxn>
                <a:cxn ang="f255">
                  <a:pos x="f326" y="f325"/>
                </a:cxn>
                <a:cxn ang="f255">
                  <a:pos x="f327" y="f328"/>
                </a:cxn>
                <a:cxn ang="f255">
                  <a:pos x="f329" y="f330"/>
                </a:cxn>
                <a:cxn ang="f255">
                  <a:pos x="f331" y="f332"/>
                </a:cxn>
                <a:cxn ang="f255">
                  <a:pos x="f333" y="f334"/>
                </a:cxn>
                <a:cxn ang="f255">
                  <a:pos x="f335" y="f336"/>
                </a:cxn>
                <a:cxn ang="f255">
                  <a:pos x="f337" y="f338"/>
                </a:cxn>
                <a:cxn ang="f255">
                  <a:pos x="f339" y="f340"/>
                </a:cxn>
                <a:cxn ang="f255">
                  <a:pos x="f331" y="f341"/>
                </a:cxn>
                <a:cxn ang="f255">
                  <a:pos x="f342" y="f343"/>
                </a:cxn>
                <a:cxn ang="f255">
                  <a:pos x="f344" y="f345"/>
                </a:cxn>
                <a:cxn ang="f255">
                  <a:pos x="f346" y="f347"/>
                </a:cxn>
                <a:cxn ang="f255">
                  <a:pos x="f348" y="f349"/>
                </a:cxn>
                <a:cxn ang="f255">
                  <a:pos x="f348" y="f347"/>
                </a:cxn>
                <a:cxn ang="f255">
                  <a:pos x="f350" y="f325"/>
                </a:cxn>
                <a:cxn ang="f255">
                  <a:pos x="f329" y="f351"/>
                </a:cxn>
                <a:cxn ang="f255">
                  <a:pos x="f329" y="f352"/>
                </a:cxn>
                <a:cxn ang="f255">
                  <a:pos x="f353" y="f354"/>
                </a:cxn>
                <a:cxn ang="f255">
                  <a:pos x="f355" y="f356"/>
                </a:cxn>
                <a:cxn ang="f255">
                  <a:pos x="f357" y="f347"/>
                </a:cxn>
                <a:cxn ang="f255">
                  <a:pos x="f358" y="f347"/>
                </a:cxn>
                <a:cxn ang="f255">
                  <a:pos x="f333" y="f359"/>
                </a:cxn>
                <a:cxn ang="f255">
                  <a:pos x="f360" y="f361"/>
                </a:cxn>
                <a:cxn ang="f255">
                  <a:pos x="f355" y="f362"/>
                </a:cxn>
                <a:cxn ang="f255">
                  <a:pos x="f363" y="f361"/>
                </a:cxn>
                <a:cxn ang="f255">
                  <a:pos x="f358" y="f364"/>
                </a:cxn>
                <a:cxn ang="f255">
                  <a:pos x="f365" y="f366"/>
                </a:cxn>
                <a:cxn ang="f255">
                  <a:pos x="f367" y="f368"/>
                </a:cxn>
                <a:cxn ang="f255">
                  <a:pos x="f369" y="f370"/>
                </a:cxn>
                <a:cxn ang="f255">
                  <a:pos x="f371" y="f361"/>
                </a:cxn>
                <a:cxn ang="f255">
                  <a:pos x="f327" y="f341"/>
                </a:cxn>
                <a:cxn ang="f255">
                  <a:pos x="f372" y="f373"/>
                </a:cxn>
                <a:cxn ang="f255">
                  <a:pos x="f365" y="f374"/>
                </a:cxn>
                <a:cxn ang="f255">
                  <a:pos x="f375" y="f343"/>
                </a:cxn>
                <a:cxn ang="f255">
                  <a:pos x="f376" y="f377"/>
                </a:cxn>
                <a:cxn ang="f255">
                  <a:pos x="f326" y="f373"/>
                </a:cxn>
                <a:cxn ang="f255">
                  <a:pos x="f378" y="f379"/>
                </a:cxn>
                <a:cxn ang="f255">
                  <a:pos x="f380" y="f381"/>
                </a:cxn>
                <a:cxn ang="f255">
                  <a:pos x="f367" y="f351"/>
                </a:cxn>
                <a:cxn ang="f255">
                  <a:pos x="f382" y="f383"/>
                </a:cxn>
                <a:cxn ang="f255">
                  <a:pos x="f372" y="f384"/>
                </a:cxn>
                <a:cxn ang="f255">
                  <a:pos x="f385" y="f386"/>
                </a:cxn>
                <a:cxn ang="f255">
                  <a:pos x="f382" y="f387"/>
                </a:cxn>
              </a:cxnLst>
              <a:rect l="f320" t="f323" r="f321" b="f322"/>
              <a:pathLst>
                <a:path w="136" h="138">
                  <a:moveTo>
                    <a:pt x="f8" y="f7"/>
                  </a:moveTo>
                  <a:cubicBezTo>
                    <a:pt x="f9" y="f7"/>
                    <a:pt x="f10" y="f6"/>
                    <a:pt x="f11" y="f12"/>
                  </a:cubicBezTo>
                  <a:cubicBezTo>
                    <a:pt x="f13" y="f14"/>
                    <a:pt x="f5" y="f15"/>
                    <a:pt x="f5" y="f16"/>
                  </a:cubicBezTo>
                  <a:cubicBezTo>
                    <a:pt x="f5" y="f16"/>
                    <a:pt x="f5" y="f16"/>
                    <a:pt x="f5" y="f16"/>
                  </a:cubicBezTo>
                  <a:cubicBezTo>
                    <a:pt x="f17" y="f18"/>
                    <a:pt x="f17" y="f18"/>
                    <a:pt x="f17" y="f18"/>
                  </a:cubicBezTo>
                  <a:cubicBezTo>
                    <a:pt x="f13" y="f18"/>
                    <a:pt x="f19" y="f18"/>
                    <a:pt x="f20" y="f16"/>
                  </a:cubicBezTo>
                  <a:cubicBezTo>
                    <a:pt x="f11" y="f21"/>
                    <a:pt x="f11" y="f22"/>
                    <a:pt x="f11" y="f23"/>
                  </a:cubicBezTo>
                  <a:cubicBezTo>
                    <a:pt x="f11" y="f24"/>
                    <a:pt x="f11" y="f25"/>
                    <a:pt x="f26" y="f25"/>
                  </a:cubicBezTo>
                  <a:cubicBezTo>
                    <a:pt x="f27" y="f12"/>
                    <a:pt x="f28" y="f29"/>
                    <a:pt x="f30" y="f29"/>
                  </a:cubicBezTo>
                  <a:cubicBezTo>
                    <a:pt x="f31" y="f29"/>
                    <a:pt x="f32" y="f15"/>
                    <a:pt x="f33" y="f34"/>
                  </a:cubicBezTo>
                  <a:cubicBezTo>
                    <a:pt x="f35" y="f36"/>
                    <a:pt x="f37" y="f38"/>
                    <a:pt x="f39" y="f40"/>
                  </a:cubicBezTo>
                  <a:cubicBezTo>
                    <a:pt x="f39" y="f40"/>
                    <a:pt x="f39" y="f40"/>
                    <a:pt x="f39" y="f40"/>
                  </a:cubicBezTo>
                  <a:cubicBezTo>
                    <a:pt x="f41" y="f42"/>
                    <a:pt x="f42" y="f43"/>
                    <a:pt x="f42" y="f44"/>
                  </a:cubicBezTo>
                  <a:cubicBezTo>
                    <a:pt x="f42" y="f44"/>
                    <a:pt x="f42" y="f44"/>
                    <a:pt x="f42" y="f44"/>
                  </a:cubicBezTo>
                  <a:cubicBezTo>
                    <a:pt x="f42" y="f44"/>
                    <a:pt x="f42" y="f44"/>
                    <a:pt x="f42" y="f44"/>
                  </a:cubicBezTo>
                  <a:cubicBezTo>
                    <a:pt x="f45" y="f46"/>
                    <a:pt x="f29" y="f47"/>
                    <a:pt x="f15" y="f48"/>
                  </a:cubicBezTo>
                  <a:cubicBezTo>
                    <a:pt x="f23" y="f49"/>
                    <a:pt x="f50" y="f20"/>
                    <a:pt x="f51" y="f20"/>
                  </a:cubicBezTo>
                  <a:cubicBezTo>
                    <a:pt x="f52" y="f20"/>
                    <a:pt x="f53" y="f54"/>
                    <a:pt x="f55" y="f27"/>
                  </a:cubicBezTo>
                  <a:cubicBezTo>
                    <a:pt x="f56" y="f49"/>
                    <a:pt x="f56" y="f49"/>
                    <a:pt x="f56" y="f49"/>
                  </a:cubicBezTo>
                  <a:cubicBezTo>
                    <a:pt x="f57" y="f27"/>
                    <a:pt x="f57" y="f27"/>
                    <a:pt x="f57" y="f27"/>
                  </a:cubicBezTo>
                  <a:cubicBezTo>
                    <a:pt x="f42" y="f10"/>
                    <a:pt x="f42" y="f58"/>
                    <a:pt x="f57" y="f26"/>
                  </a:cubicBezTo>
                  <a:cubicBezTo>
                    <a:pt x="f55" y="f13"/>
                    <a:pt x="f45" y="f5"/>
                    <a:pt x="f59" y="f5"/>
                  </a:cubicBezTo>
                  <a:cubicBezTo>
                    <a:pt x="f59" y="f5"/>
                    <a:pt x="f59" y="f5"/>
                    <a:pt x="f60" y="f5"/>
                  </a:cubicBezTo>
                  <a:cubicBezTo>
                    <a:pt x="f61" y="f17"/>
                    <a:pt x="f62" y="f63"/>
                    <a:pt x="f64" y="f8"/>
                  </a:cubicBezTo>
                  <a:cubicBezTo>
                    <a:pt x="f6" y="f65"/>
                    <a:pt x="f15" y="f66"/>
                    <a:pt x="f50" y="f67"/>
                  </a:cubicBezTo>
                  <a:cubicBezTo>
                    <a:pt x="f68" y="f44"/>
                    <a:pt x="f69" y="f43"/>
                    <a:pt x="f45" y="f57"/>
                  </a:cubicBezTo>
                  <a:cubicBezTo>
                    <a:pt x="f16" y="f57"/>
                    <a:pt x="f15" y="f69"/>
                    <a:pt x="f15" y="f18"/>
                  </a:cubicBezTo>
                  <a:cubicBezTo>
                    <a:pt x="f15" y="f25"/>
                    <a:pt x="f16" y="f70"/>
                    <a:pt x="f51" y="f70"/>
                  </a:cubicBezTo>
                  <a:cubicBezTo>
                    <a:pt x="f71" y="f70"/>
                    <a:pt x="f40" y="f6"/>
                    <a:pt x="f42" y="f64"/>
                  </a:cubicBezTo>
                  <a:cubicBezTo>
                    <a:pt x="f42" y="f62"/>
                    <a:pt x="f42" y="f62"/>
                    <a:pt x="f42" y="f62"/>
                  </a:cubicBezTo>
                  <a:cubicBezTo>
                    <a:pt x="f42" y="f62"/>
                    <a:pt x="f42" y="f62"/>
                    <a:pt x="f42" y="f62"/>
                  </a:cubicBezTo>
                  <a:cubicBezTo>
                    <a:pt x="f72" y="f73"/>
                    <a:pt x="f72" y="f15"/>
                    <a:pt x="f39" y="f16"/>
                  </a:cubicBezTo>
                  <a:cubicBezTo>
                    <a:pt x="f39" y="f74"/>
                    <a:pt x="f39" y="f68"/>
                    <a:pt x="f43" y="f69"/>
                  </a:cubicBezTo>
                  <a:cubicBezTo>
                    <a:pt x="f75" y="f69"/>
                    <a:pt x="f75" y="f69"/>
                    <a:pt x="f76" y="f69"/>
                  </a:cubicBezTo>
                  <a:cubicBezTo>
                    <a:pt x="f77" y="f51"/>
                    <a:pt x="f77" y="f51"/>
                    <a:pt x="f77" y="f51"/>
                  </a:cubicBezTo>
                  <a:cubicBezTo>
                    <a:pt x="f78" y="f36"/>
                    <a:pt x="f79" y="f68"/>
                    <a:pt x="f80" y="f60"/>
                  </a:cubicBezTo>
                  <a:cubicBezTo>
                    <a:pt x="f81" y="f21"/>
                    <a:pt x="f82" y="f29"/>
                    <a:pt x="f83" y="f84"/>
                  </a:cubicBezTo>
                  <a:cubicBezTo>
                    <a:pt x="f85" y="f70"/>
                    <a:pt x="f86" y="f7"/>
                    <a:pt x="f8" y="f7"/>
                  </a:cubicBezTo>
                  <a:close/>
                  <a:moveTo>
                    <a:pt x="f11" y="f14"/>
                  </a:moveTo>
                  <a:cubicBezTo>
                    <a:pt x="f11" y="f73"/>
                    <a:pt x="f11" y="f73"/>
                    <a:pt x="f26" y="f73"/>
                  </a:cubicBezTo>
                  <a:cubicBezTo>
                    <a:pt x="f87" y="f64"/>
                    <a:pt x="f28" y="f70"/>
                    <a:pt x="f8" y="f70"/>
                  </a:cubicBezTo>
                  <a:cubicBezTo>
                    <a:pt x="f86" y="f70"/>
                    <a:pt x="f85" y="f84"/>
                    <a:pt x="f83" y="f64"/>
                  </a:cubicBezTo>
                  <a:cubicBezTo>
                    <a:pt x="f82" y="f73"/>
                    <a:pt x="f88" y="f16"/>
                    <a:pt x="f89" y="f59"/>
                  </a:cubicBezTo>
                  <a:cubicBezTo>
                    <a:pt x="f90" y="f60"/>
                    <a:pt x="f91" y="f50"/>
                    <a:pt x="f92" y="f18"/>
                  </a:cubicBezTo>
                  <a:cubicBezTo>
                    <a:pt x="f66" y="f23"/>
                    <a:pt x="f93" y="f14"/>
                    <a:pt x="f83" y="f14"/>
                  </a:cubicBezTo>
                  <a:cubicBezTo>
                    <a:pt x="f65" y="f14"/>
                    <a:pt x="f65" y="f14"/>
                    <a:pt x="f65" y="f14"/>
                  </a:cubicBezTo>
                  <a:cubicBezTo>
                    <a:pt x="f83" y="f25"/>
                    <a:pt x="f83" y="f25"/>
                    <a:pt x="f83" y="f25"/>
                  </a:cubicBezTo>
                  <a:cubicBezTo>
                    <a:pt x="f94" y="f24"/>
                    <a:pt x="f95" y="f22"/>
                    <a:pt x="f96" y="f16"/>
                  </a:cubicBezTo>
                  <a:cubicBezTo>
                    <a:pt x="f92" y="f59"/>
                    <a:pt x="f37" y="f52"/>
                    <a:pt x="f43" y="f52"/>
                  </a:cubicBezTo>
                  <a:cubicBezTo>
                    <a:pt x="f43" y="f52"/>
                    <a:pt x="f43" y="f52"/>
                    <a:pt x="f43" y="f52"/>
                  </a:cubicBezTo>
                  <a:cubicBezTo>
                    <a:pt x="f39" y="f52"/>
                    <a:pt x="f39" y="f52"/>
                    <a:pt x="f39" y="f52"/>
                  </a:cubicBezTo>
                  <a:cubicBezTo>
                    <a:pt x="f39" y="f52"/>
                    <a:pt x="f39" y="f52"/>
                    <a:pt x="f39" y="f52"/>
                  </a:cubicBezTo>
                  <a:cubicBezTo>
                    <a:pt x="f39" y="f52"/>
                    <a:pt x="f39" y="f52"/>
                    <a:pt x="f39" y="f52"/>
                  </a:cubicBezTo>
                  <a:cubicBezTo>
                    <a:pt x="f39" y="f45"/>
                    <a:pt x="f39" y="f45"/>
                    <a:pt x="f39" y="f45"/>
                  </a:cubicBezTo>
                  <a:cubicBezTo>
                    <a:pt x="f72" y="f36"/>
                    <a:pt x="f41" y="f74"/>
                    <a:pt x="f41" y="f16"/>
                  </a:cubicBezTo>
                  <a:cubicBezTo>
                    <a:pt x="f41" y="f23"/>
                    <a:pt x="f42" y="f14"/>
                    <a:pt x="f57" y="f29"/>
                  </a:cubicBezTo>
                  <a:cubicBezTo>
                    <a:pt x="f40" y="f64"/>
                    <a:pt x="f52" y="f84"/>
                    <a:pt x="f51" y="f84"/>
                  </a:cubicBezTo>
                  <a:cubicBezTo>
                    <a:pt x="f34" y="f84"/>
                    <a:pt x="f97" y="f14"/>
                    <a:pt x="f22" y="f22"/>
                  </a:cubicBezTo>
                  <a:cubicBezTo>
                    <a:pt x="f97" y="f23"/>
                    <a:pt x="f21" y="f15"/>
                    <a:pt x="f18" y="f15"/>
                  </a:cubicBezTo>
                  <a:cubicBezTo>
                    <a:pt x="f34" y="f15"/>
                    <a:pt x="f34" y="f15"/>
                    <a:pt x="f34" y="f15"/>
                  </a:cubicBezTo>
                  <a:cubicBezTo>
                    <a:pt x="f34" y="f61"/>
                    <a:pt x="f50" y="f25"/>
                    <a:pt x="f50" y="f14"/>
                  </a:cubicBezTo>
                  <a:cubicBezTo>
                    <a:pt x="f50" y="f14"/>
                    <a:pt x="f50" y="f14"/>
                    <a:pt x="f50" y="f14"/>
                  </a:cubicBezTo>
                  <a:cubicBezTo>
                    <a:pt x="f50" y="f14"/>
                    <a:pt x="f50" y="f14"/>
                    <a:pt x="f50" y="f14"/>
                  </a:cubicBezTo>
                  <a:cubicBezTo>
                    <a:pt x="f60" y="f73"/>
                    <a:pt x="f59" y="f73"/>
                    <a:pt x="f68" y="f73"/>
                  </a:cubicBezTo>
                  <a:cubicBezTo>
                    <a:pt x="f68" y="f73"/>
                    <a:pt x="f68" y="f73"/>
                    <a:pt x="f68" y="f73"/>
                  </a:cubicBezTo>
                  <a:cubicBezTo>
                    <a:pt x="f51" y="f73"/>
                    <a:pt x="f45" y="f73"/>
                    <a:pt x="f52" y="f14"/>
                  </a:cubicBezTo>
                  <a:cubicBezTo>
                    <a:pt x="f38" y="f14"/>
                    <a:pt x="f53" y="f25"/>
                    <a:pt x="f55" y="f25"/>
                  </a:cubicBezTo>
                  <a:cubicBezTo>
                    <a:pt x="f55" y="f25"/>
                    <a:pt x="f55" y="f25"/>
                    <a:pt x="f55" y="f25"/>
                  </a:cubicBezTo>
                  <a:cubicBezTo>
                    <a:pt x="f55" y="f25"/>
                    <a:pt x="f55" y="f25"/>
                    <a:pt x="f55" y="f25"/>
                  </a:cubicBezTo>
                  <a:cubicBezTo>
                    <a:pt x="f42" y="f97"/>
                    <a:pt x="f42" y="f69"/>
                    <a:pt x="f40" y="f53"/>
                  </a:cubicBezTo>
                  <a:cubicBezTo>
                    <a:pt x="f53" y="f53"/>
                    <a:pt x="f53" y="f53"/>
                    <a:pt x="f53" y="f53"/>
                  </a:cubicBezTo>
                  <a:cubicBezTo>
                    <a:pt x="f53" y="f53"/>
                    <a:pt x="f53" y="f53"/>
                    <a:pt x="f53" y="f53"/>
                  </a:cubicBezTo>
                  <a:cubicBezTo>
                    <a:pt x="f69" y="f38"/>
                    <a:pt x="f59" y="f52"/>
                    <a:pt x="f74" y="f36"/>
                  </a:cubicBezTo>
                  <a:cubicBezTo>
                    <a:pt x="f34" y="f74"/>
                    <a:pt x="f18" y="f16"/>
                    <a:pt x="f34" y="f23"/>
                  </a:cubicBezTo>
                  <a:cubicBezTo>
                    <a:pt x="f34" y="f23"/>
                    <a:pt x="f34" y="f23"/>
                    <a:pt x="f34" y="f23"/>
                  </a:cubicBezTo>
                  <a:cubicBezTo>
                    <a:pt x="f21" y="f18"/>
                    <a:pt x="f18" y="f74"/>
                    <a:pt x="f50" y="f36"/>
                  </a:cubicBezTo>
                  <a:cubicBezTo>
                    <a:pt x="f74" y="f69"/>
                    <a:pt x="f60" y="f45"/>
                    <a:pt x="f59" y="f38"/>
                  </a:cubicBezTo>
                  <a:cubicBezTo>
                    <a:pt x="f59" y="f53"/>
                    <a:pt x="f59" y="f53"/>
                    <a:pt x="f59" y="f53"/>
                  </a:cubicBezTo>
                  <a:cubicBezTo>
                    <a:pt x="f60" y="f53"/>
                    <a:pt x="f60" y="f53"/>
                    <a:pt x="f60" y="f53"/>
                  </a:cubicBezTo>
                  <a:cubicBezTo>
                    <a:pt x="f50" y="f38"/>
                    <a:pt x="f21" y="f45"/>
                    <a:pt x="f22" y="f68"/>
                  </a:cubicBezTo>
                  <a:cubicBezTo>
                    <a:pt x="f21" y="f71"/>
                    <a:pt x="f74" y="f56"/>
                    <a:pt x="f52" y="f56"/>
                  </a:cubicBezTo>
                  <a:cubicBezTo>
                    <a:pt x="f71" y="f56"/>
                    <a:pt x="f71" y="f56"/>
                    <a:pt x="f71" y="f56"/>
                  </a:cubicBezTo>
                  <a:cubicBezTo>
                    <a:pt x="f71" y="f57"/>
                    <a:pt x="f71" y="f57"/>
                    <a:pt x="f71" y="f57"/>
                  </a:cubicBezTo>
                  <a:cubicBezTo>
                    <a:pt x="f52" y="f39"/>
                    <a:pt x="f36" y="f44"/>
                    <a:pt x="f60" y="f90"/>
                  </a:cubicBezTo>
                  <a:cubicBezTo>
                    <a:pt x="f23" y="f96"/>
                    <a:pt x="f64" y="f65"/>
                    <a:pt x="f62" y="f8"/>
                  </a:cubicBezTo>
                  <a:cubicBezTo>
                    <a:pt x="f12" y="f98"/>
                    <a:pt x="f24" y="f19"/>
                    <a:pt x="f60" y="f13"/>
                  </a:cubicBezTo>
                  <a:cubicBezTo>
                    <a:pt x="f69" y="f17"/>
                    <a:pt x="f40" y="f20"/>
                    <a:pt x="f56" y="f54"/>
                  </a:cubicBezTo>
                  <a:cubicBezTo>
                    <a:pt x="f56" y="f54"/>
                    <a:pt x="f56" y="f58"/>
                    <a:pt x="f56" y="f10"/>
                  </a:cubicBezTo>
                  <a:cubicBezTo>
                    <a:pt x="f53" y="f20"/>
                    <a:pt x="f45" y="f19"/>
                    <a:pt x="f51" y="f19"/>
                  </a:cubicBezTo>
                  <a:cubicBezTo>
                    <a:pt x="f34" y="f19"/>
                    <a:pt x="f15" y="f27"/>
                    <a:pt x="f61" y="f48"/>
                  </a:cubicBezTo>
                  <a:cubicBezTo>
                    <a:pt x="f62" y="f47"/>
                    <a:pt x="f69" y="f46"/>
                    <a:pt x="f57" y="f78"/>
                  </a:cubicBezTo>
                  <a:cubicBezTo>
                    <a:pt x="f56" y="f43"/>
                    <a:pt x="f42" y="f42"/>
                    <a:pt x="f41" y="f40"/>
                  </a:cubicBezTo>
                  <a:cubicBezTo>
                    <a:pt x="f72" y="f53"/>
                    <a:pt x="f72" y="f53"/>
                    <a:pt x="f72" y="f53"/>
                  </a:cubicBezTo>
                  <a:cubicBezTo>
                    <a:pt x="f72" y="f53"/>
                    <a:pt x="f72" y="f53"/>
                    <a:pt x="f72" y="f53"/>
                  </a:cubicBezTo>
                  <a:cubicBezTo>
                    <a:pt x="f89" y="f71"/>
                    <a:pt x="f92" y="f68"/>
                    <a:pt x="f99" y="f18"/>
                  </a:cubicBezTo>
                  <a:cubicBezTo>
                    <a:pt x="f100" y="f24"/>
                    <a:pt x="f31" y="f62"/>
                    <a:pt x="f30" y="f62"/>
                  </a:cubicBezTo>
                  <a:cubicBezTo>
                    <a:pt x="f28" y="f62"/>
                    <a:pt x="f27" y="f29"/>
                    <a:pt x="f11" y="f14"/>
                  </a:cubicBezTo>
                  <a:cubicBezTo>
                    <a:pt x="f11" y="f14"/>
                    <a:pt x="f11" y="f14"/>
                    <a:pt x="f11" y="f14"/>
                  </a:cubicBezTo>
                  <a:close/>
                  <a:moveTo>
                    <a:pt x="f40" y="f61"/>
                  </a:moveTo>
                  <a:cubicBezTo>
                    <a:pt x="f38" y="f61"/>
                    <a:pt x="f71" y="f61"/>
                    <a:pt x="f52" y="f25"/>
                  </a:cubicBezTo>
                  <a:cubicBezTo>
                    <a:pt x="f51" y="f14"/>
                    <a:pt x="f68" y="f14"/>
                    <a:pt x="f74" y="f25"/>
                  </a:cubicBezTo>
                  <a:cubicBezTo>
                    <a:pt x="f34" y="f22"/>
                    <a:pt x="f34" y="f50"/>
                    <a:pt x="f60" y="f68"/>
                  </a:cubicBezTo>
                  <a:cubicBezTo>
                    <a:pt x="f68" y="f69"/>
                    <a:pt x="f45" y="f71"/>
                    <a:pt x="f53" y="f71"/>
                  </a:cubicBezTo>
                  <a:cubicBezTo>
                    <a:pt x="f56" y="f51"/>
                    <a:pt x="f56" y="f21"/>
                    <a:pt x="f40" y="f61"/>
                  </a:cubicBezTo>
                  <a:close/>
                  <a:moveTo>
                    <a:pt x="f79" y="f69"/>
                  </a:moveTo>
                  <a:cubicBezTo>
                    <a:pt x="f46" y="f36"/>
                    <a:pt x="f101" y="f50"/>
                    <a:pt x="f96" y="f21"/>
                  </a:cubicBezTo>
                  <a:cubicBezTo>
                    <a:pt x="f82" y="f22"/>
                    <a:pt x="f93" y="f15"/>
                    <a:pt x="f102" y="f61"/>
                  </a:cubicBezTo>
                  <a:cubicBezTo>
                    <a:pt x="f103" y="f24"/>
                    <a:pt x="f104" y="f97"/>
                    <a:pt x="f35" y="f34"/>
                  </a:cubicBezTo>
                  <a:cubicBezTo>
                    <a:pt x="f105" y="f60"/>
                    <a:pt x="f106" y="f36"/>
                    <a:pt x="f79" y="f69"/>
                  </a:cubicBezTo>
                  <a:close/>
                  <a:moveTo>
                    <a:pt x="f13" y="f21"/>
                  </a:moveTo>
                  <a:cubicBezTo>
                    <a:pt x="f13" y="f22"/>
                    <a:pt x="f19" y="f15"/>
                    <a:pt x="f20" y="f61"/>
                  </a:cubicBezTo>
                  <a:cubicBezTo>
                    <a:pt x="f19" y="f61"/>
                    <a:pt x="f19" y="f15"/>
                    <a:pt x="f19" y="f23"/>
                  </a:cubicBezTo>
                  <a:cubicBezTo>
                    <a:pt x="f19" y="f22"/>
                    <a:pt x="f20" y="f97"/>
                    <a:pt x="f19" y="f21"/>
                  </a:cubicBezTo>
                  <a:cubicBezTo>
                    <a:pt x="f19" y="f21"/>
                    <a:pt x="f19" y="f21"/>
                    <a:pt x="f13" y="f21"/>
                  </a:cubicBezTo>
                  <a:close/>
                  <a:moveTo>
                    <a:pt x="f74" y="f52"/>
                  </a:moveTo>
                  <a:cubicBezTo>
                    <a:pt x="f50" y="f45"/>
                    <a:pt x="f34" y="f69"/>
                    <a:pt x="f34" y="f51"/>
                  </a:cubicBezTo>
                  <a:cubicBezTo>
                    <a:pt x="f16" y="f60"/>
                    <a:pt x="f97" y="f34"/>
                    <a:pt x="f16" y="f22"/>
                  </a:cubicBezTo>
                  <a:cubicBezTo>
                    <a:pt x="f97" y="f97"/>
                    <a:pt x="f22" y="f21"/>
                    <a:pt x="f22" y="f18"/>
                  </a:cubicBezTo>
                  <a:cubicBezTo>
                    <a:pt x="f22" y="f60"/>
                    <a:pt x="f18" y="f69"/>
                    <a:pt x="f74" y="f52"/>
                  </a:cubicBezTo>
                  <a:close/>
                  <a:moveTo>
                    <a:pt x="f56" y="f52"/>
                  </a:moveTo>
                  <a:cubicBezTo>
                    <a:pt x="f55" y="f55"/>
                    <a:pt x="f55" y="f55"/>
                    <a:pt x="f55" y="f55"/>
                  </a:cubicBezTo>
                  <a:cubicBezTo>
                    <a:pt x="f40" y="f77"/>
                    <a:pt x="f45" y="f90"/>
                    <a:pt x="f59" y="f107"/>
                  </a:cubicBezTo>
                  <a:cubicBezTo>
                    <a:pt x="f21" y="f103"/>
                    <a:pt x="f61" y="f108"/>
                    <a:pt x="f25" y="f109"/>
                  </a:cubicBezTo>
                  <a:cubicBezTo>
                    <a:pt x="f73" y="f109"/>
                    <a:pt x="f73" y="f109"/>
                    <a:pt x="f73" y="f109"/>
                  </a:cubicBezTo>
                  <a:cubicBezTo>
                    <a:pt x="f12" y="f100"/>
                    <a:pt x="f97" y="f110"/>
                    <a:pt x="f59" y="f106"/>
                  </a:cubicBezTo>
                  <a:cubicBezTo>
                    <a:pt x="f69" y="f44"/>
                    <a:pt x="f71" y="f39"/>
                    <a:pt x="f40" y="f55"/>
                  </a:cubicBezTo>
                  <a:lnTo>
                    <a:pt x="f56" y="f52"/>
                  </a:lnTo>
                  <a:close/>
                  <a:moveTo>
                    <a:pt x="f25" y="f65"/>
                  </a:moveTo>
                  <a:cubicBezTo>
                    <a:pt x="f15" y="f94"/>
                    <a:pt x="f16" y="f33"/>
                    <a:pt x="f74" y="f107"/>
                  </a:cubicBezTo>
                  <a:cubicBezTo>
                    <a:pt x="f51" y="f46"/>
                    <a:pt x="f71" y="f79"/>
                    <a:pt x="f53" y="f39"/>
                  </a:cubicBezTo>
                  <a:cubicBezTo>
                    <a:pt x="f52" y="f77"/>
                    <a:pt x="f69" y="f111"/>
                    <a:pt x="f36" y="f67"/>
                  </a:cubicBezTo>
                  <a:cubicBezTo>
                    <a:pt x="f18" y="f112"/>
                    <a:pt x="f24" y="f113"/>
                    <a:pt x="f25" y="f65"/>
                  </a:cubicBezTo>
                  <a:close/>
                </a:path>
              </a:pathLst>
            </a:custGeom>
            <a:solidFill>
              <a:srgbClr val="4D290B"/>
            </a:solidFill>
            <a:ln cap="flat">
              <a:noFill/>
              <a:prstDash val="solid"/>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9A5315"/>
                </a:solidFill>
                <a:uFillTx/>
                <a:latin typeface="Segoe Print"/>
              </a:endParaRPr>
            </a:p>
          </p:txBody>
        </p:sp>
      </p:grpSp>
      <p:sp>
        <p:nvSpPr>
          <p:cNvPr id="17" name="Picture Placeholder 2" descr="An empty placeholder to add an image. Click on the placeholder and select the image that you wish to add.">
            <a:extLst>
              <a:ext uri="{FF2B5EF4-FFF2-40B4-BE49-F238E27FC236}">
                <a16:creationId xmlns:a16="http://schemas.microsoft.com/office/drawing/2014/main" id="{68BB8554-E18A-457C-BC9C-AA801C78F55B}"/>
              </a:ext>
            </a:extLst>
          </p:cNvPr>
          <p:cNvSpPr txBox="1">
            <a:spLocks noGrp="1"/>
          </p:cNvSpPr>
          <p:nvPr>
            <p:ph type="pic" idx="1"/>
          </p:nvPr>
        </p:nvSpPr>
        <p:spPr>
          <a:xfrm>
            <a:off x="836611" y="1031196"/>
            <a:ext cx="5943600" cy="4572000"/>
          </a:xfrm>
          <a:solidFill>
            <a:srgbClr val="D1E5F9"/>
          </a:solidFill>
          <a:ln w="38103">
            <a:solidFill>
              <a:srgbClr val="FFFFFF"/>
            </a:solidFill>
            <a:prstDash val="solid"/>
          </a:ln>
        </p:spPr>
        <p:txBody>
          <a:bodyPr/>
          <a:lstStyle>
            <a:lvl1pPr marL="0" indent="0">
              <a:buNone/>
              <a:defRPr sz="3200"/>
            </a:lvl1pPr>
          </a:lstStyle>
          <a:p>
            <a:pPr lvl="0"/>
            <a:r>
              <a:rPr lang="en-GB"/>
              <a:t>Click icon to add picture</a:t>
            </a:r>
          </a:p>
        </p:txBody>
      </p:sp>
      <p:sp>
        <p:nvSpPr>
          <p:cNvPr id="18" name="Text Placeholder 3">
            <a:extLst>
              <a:ext uri="{FF2B5EF4-FFF2-40B4-BE49-F238E27FC236}">
                <a16:creationId xmlns:a16="http://schemas.microsoft.com/office/drawing/2014/main" id="{48FD805B-B263-418D-8922-031D51BE06F3}"/>
              </a:ext>
            </a:extLst>
          </p:cNvPr>
          <p:cNvSpPr txBox="1">
            <a:spLocks noGrp="1"/>
          </p:cNvSpPr>
          <p:nvPr>
            <p:ph type="body" idx="2"/>
          </p:nvPr>
        </p:nvSpPr>
        <p:spPr>
          <a:xfrm>
            <a:off x="7492895" y="3555525"/>
            <a:ext cx="3840480" cy="2168517"/>
          </a:xfrm>
        </p:spPr>
        <p:txBody>
          <a:bodyPr/>
          <a:lstStyle>
            <a:lvl1pPr marL="0" indent="0">
              <a:buNone/>
              <a:defRPr lang="en-US" sz="1800"/>
            </a:lvl1pPr>
          </a:lstStyle>
          <a:p>
            <a:pPr lvl="0"/>
            <a:r>
              <a:rPr lang="en-US"/>
              <a:t>Click to edit Master text styles</a:t>
            </a:r>
          </a:p>
        </p:txBody>
      </p:sp>
      <p:sp>
        <p:nvSpPr>
          <p:cNvPr id="19" name="Slide Number Placeholder 6">
            <a:extLst>
              <a:ext uri="{FF2B5EF4-FFF2-40B4-BE49-F238E27FC236}">
                <a16:creationId xmlns:a16="http://schemas.microsoft.com/office/drawing/2014/main" id="{E9480888-16FD-48BD-B6BD-B1689CDFC34B}"/>
              </a:ext>
            </a:extLst>
          </p:cNvPr>
          <p:cNvSpPr txBox="1">
            <a:spLocks noGrp="1"/>
          </p:cNvSpPr>
          <p:nvPr>
            <p:ph type="sldNum" sz="quarter" idx="8"/>
          </p:nvPr>
        </p:nvSpPr>
        <p:spPr/>
        <p:txBody>
          <a:bodyPr/>
          <a:lstStyle>
            <a:lvl1pPr>
              <a:defRPr lang="en-GB"/>
            </a:lvl1pPr>
          </a:lstStyle>
          <a:p>
            <a:pPr lvl="0"/>
            <a:fld id="{FAB9F4F8-1A0D-49CA-8382-EF5DD0F00AE4}" type="slidenum">
              <a:t>‹#›</a:t>
            </a:fld>
            <a:endParaRPr lang="en-GB"/>
          </a:p>
        </p:txBody>
      </p:sp>
      <p:sp>
        <p:nvSpPr>
          <p:cNvPr id="20" name="Footer Placeholder 5">
            <a:extLst>
              <a:ext uri="{FF2B5EF4-FFF2-40B4-BE49-F238E27FC236}">
                <a16:creationId xmlns:a16="http://schemas.microsoft.com/office/drawing/2014/main" id="{527DC33B-081D-4AB9-8D55-245F4C18151A}"/>
              </a:ext>
            </a:extLst>
          </p:cNvPr>
          <p:cNvSpPr txBox="1">
            <a:spLocks noGrp="1"/>
          </p:cNvSpPr>
          <p:nvPr>
            <p:ph type="ftr" sz="quarter" idx="9"/>
          </p:nvPr>
        </p:nvSpPr>
        <p:spPr/>
        <p:txBody>
          <a:bodyPr/>
          <a:lstStyle>
            <a:lvl1pPr>
              <a:defRPr lang="en-GB"/>
            </a:lvl1pPr>
          </a:lstStyle>
          <a:p>
            <a:pPr lvl="0"/>
            <a:endParaRPr lang="en-GB"/>
          </a:p>
        </p:txBody>
      </p:sp>
      <p:sp>
        <p:nvSpPr>
          <p:cNvPr id="21" name="Date Placeholder 4">
            <a:extLst>
              <a:ext uri="{FF2B5EF4-FFF2-40B4-BE49-F238E27FC236}">
                <a16:creationId xmlns:a16="http://schemas.microsoft.com/office/drawing/2014/main" id="{E879A29D-E600-44B1-AC07-237CBF883176}"/>
              </a:ext>
            </a:extLst>
          </p:cNvPr>
          <p:cNvSpPr txBox="1">
            <a:spLocks noGrp="1"/>
          </p:cNvSpPr>
          <p:nvPr>
            <p:ph type="dt" sz="half" idx="7"/>
          </p:nvPr>
        </p:nvSpPr>
        <p:spPr/>
        <p:txBody>
          <a:bodyPr/>
          <a:lstStyle>
            <a:lvl1pPr>
              <a:defRPr/>
            </a:lvl1pPr>
          </a:lstStyle>
          <a:p>
            <a:pPr lvl="0"/>
            <a:fld id="{102136E9-0795-4396-8330-68DF0DD3D1BF}" type="datetime1">
              <a:rPr lang="en-US"/>
              <a:pPr lvl="0"/>
              <a:t>9/18/2025</a:t>
            </a:fld>
            <a:endParaRPr lang="en-US"/>
          </a:p>
        </p:txBody>
      </p:sp>
    </p:spTree>
    <p:extLst>
      <p:ext uri="{BB962C8B-B14F-4D97-AF65-F5344CB8AC3E}">
        <p14:creationId xmlns:p14="http://schemas.microsoft.com/office/powerpoint/2010/main" val="1452319761"/>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E9B16-3694-41C0-ABE6-992F978A7567}"/>
              </a:ext>
            </a:extLst>
          </p:cNvPr>
          <p:cNvSpPr txBox="1">
            <a:spLocks noGrp="1"/>
          </p:cNvSpPr>
          <p:nvPr>
            <p:ph type="title"/>
          </p:nvPr>
        </p:nvSpPr>
        <p:spPr/>
        <p:txBody>
          <a:bodyPr/>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27C6A6BC-D96A-45B0-88BD-D9C3B04C113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Slide Number Placeholder 5">
            <a:extLst>
              <a:ext uri="{FF2B5EF4-FFF2-40B4-BE49-F238E27FC236}">
                <a16:creationId xmlns:a16="http://schemas.microsoft.com/office/drawing/2014/main" id="{B9C6144C-447E-4D9A-9E18-A5F3BB62D4B1}"/>
              </a:ext>
            </a:extLst>
          </p:cNvPr>
          <p:cNvSpPr txBox="1">
            <a:spLocks noGrp="1"/>
          </p:cNvSpPr>
          <p:nvPr>
            <p:ph type="sldNum" sz="quarter" idx="8"/>
          </p:nvPr>
        </p:nvSpPr>
        <p:spPr/>
        <p:txBody>
          <a:bodyPr/>
          <a:lstStyle>
            <a:lvl1pPr>
              <a:defRPr lang="en-GB"/>
            </a:lvl1pPr>
          </a:lstStyle>
          <a:p>
            <a:pPr lvl="0"/>
            <a:fld id="{BF628692-FCF7-4BD3-BBBE-006C67F1D4C4}" type="slidenum">
              <a:t>‹#›</a:t>
            </a:fld>
            <a:endParaRPr lang="en-GB"/>
          </a:p>
        </p:txBody>
      </p:sp>
      <p:sp>
        <p:nvSpPr>
          <p:cNvPr id="5" name="Footer Placeholder 4">
            <a:extLst>
              <a:ext uri="{FF2B5EF4-FFF2-40B4-BE49-F238E27FC236}">
                <a16:creationId xmlns:a16="http://schemas.microsoft.com/office/drawing/2014/main" id="{4CCBF1D3-9F86-4842-8B2A-AF49553948A7}"/>
              </a:ext>
            </a:extLst>
          </p:cNvPr>
          <p:cNvSpPr txBox="1">
            <a:spLocks noGrp="1"/>
          </p:cNvSpPr>
          <p:nvPr>
            <p:ph type="ftr" sz="quarter" idx="9"/>
          </p:nvPr>
        </p:nvSpPr>
        <p:spPr/>
        <p:txBody>
          <a:bodyPr/>
          <a:lstStyle>
            <a:lvl1pPr>
              <a:defRPr lang="en-GB"/>
            </a:lvl1pPr>
          </a:lstStyle>
          <a:p>
            <a:pPr lvl="0"/>
            <a:endParaRPr lang="en-GB"/>
          </a:p>
        </p:txBody>
      </p:sp>
      <p:sp>
        <p:nvSpPr>
          <p:cNvPr id="6" name="Date Placeholder 3">
            <a:extLst>
              <a:ext uri="{FF2B5EF4-FFF2-40B4-BE49-F238E27FC236}">
                <a16:creationId xmlns:a16="http://schemas.microsoft.com/office/drawing/2014/main" id="{10504C73-A443-4870-863A-09D3D7FCEFD6}"/>
              </a:ext>
            </a:extLst>
          </p:cNvPr>
          <p:cNvSpPr txBox="1">
            <a:spLocks noGrp="1"/>
          </p:cNvSpPr>
          <p:nvPr>
            <p:ph type="dt" sz="half" idx="7"/>
          </p:nvPr>
        </p:nvSpPr>
        <p:spPr/>
        <p:txBody>
          <a:bodyPr/>
          <a:lstStyle>
            <a:lvl1pPr>
              <a:defRPr/>
            </a:lvl1pPr>
          </a:lstStyle>
          <a:p>
            <a:pPr lvl="0"/>
            <a:fld id="{9179062F-9539-4DDC-89D1-88B3DEA58CCF}" type="datetime1">
              <a:rPr lang="en-US"/>
              <a:pPr lvl="0"/>
              <a:t>9/18/2025</a:t>
            </a:fld>
            <a:endParaRPr lang="en-US"/>
          </a:p>
        </p:txBody>
      </p:sp>
    </p:spTree>
    <p:extLst>
      <p:ext uri="{BB962C8B-B14F-4D97-AF65-F5344CB8AC3E}">
        <p14:creationId xmlns:p14="http://schemas.microsoft.com/office/powerpoint/2010/main" val="3935325865"/>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a:blip r:embed="rId2"/>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23C8DF-0CC3-40F5-B4CD-868CD79C2C12}"/>
              </a:ext>
            </a:extLst>
          </p:cNvPr>
          <p:cNvSpPr txBox="1">
            <a:spLocks noGrp="1"/>
          </p:cNvSpPr>
          <p:nvPr>
            <p:ph type="title" orient="vert"/>
          </p:nvPr>
        </p:nvSpPr>
        <p:spPr>
          <a:xfrm>
            <a:off x="9624270" y="304796"/>
            <a:ext cx="1729532" cy="5676896"/>
          </a:xfrm>
        </p:spPr>
        <p:txBody>
          <a:bodyPr vert="eaVert"/>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DF3438A8-41D6-4B2A-8AEE-055BE362075B}"/>
              </a:ext>
            </a:extLst>
          </p:cNvPr>
          <p:cNvSpPr txBox="1">
            <a:spLocks noGrp="1"/>
          </p:cNvSpPr>
          <p:nvPr>
            <p:ph type="body" orient="vert" idx="1"/>
          </p:nvPr>
        </p:nvSpPr>
        <p:spPr>
          <a:xfrm>
            <a:off x="838203" y="304796"/>
            <a:ext cx="8633673" cy="5676896"/>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Slide Number Placeholder 5">
            <a:extLst>
              <a:ext uri="{FF2B5EF4-FFF2-40B4-BE49-F238E27FC236}">
                <a16:creationId xmlns:a16="http://schemas.microsoft.com/office/drawing/2014/main" id="{0CADB65E-9D6C-419D-A516-038A6577BC9B}"/>
              </a:ext>
            </a:extLst>
          </p:cNvPr>
          <p:cNvSpPr txBox="1">
            <a:spLocks noGrp="1"/>
          </p:cNvSpPr>
          <p:nvPr>
            <p:ph type="sldNum" sz="quarter" idx="8"/>
          </p:nvPr>
        </p:nvSpPr>
        <p:spPr/>
        <p:txBody>
          <a:bodyPr/>
          <a:lstStyle>
            <a:lvl1pPr>
              <a:defRPr lang="en-GB"/>
            </a:lvl1pPr>
          </a:lstStyle>
          <a:p>
            <a:pPr lvl="0"/>
            <a:fld id="{0E6E4D8C-694A-4844-B905-0544BD1DCAB4}" type="slidenum">
              <a:t>‹#›</a:t>
            </a:fld>
            <a:endParaRPr lang="en-GB"/>
          </a:p>
        </p:txBody>
      </p:sp>
      <p:sp>
        <p:nvSpPr>
          <p:cNvPr id="5" name="Footer Placeholder 4">
            <a:extLst>
              <a:ext uri="{FF2B5EF4-FFF2-40B4-BE49-F238E27FC236}">
                <a16:creationId xmlns:a16="http://schemas.microsoft.com/office/drawing/2014/main" id="{5BAB37F2-6CAF-4A1B-A835-1C161199D68D}"/>
              </a:ext>
            </a:extLst>
          </p:cNvPr>
          <p:cNvSpPr txBox="1">
            <a:spLocks noGrp="1"/>
          </p:cNvSpPr>
          <p:nvPr>
            <p:ph type="ftr" sz="quarter" idx="9"/>
          </p:nvPr>
        </p:nvSpPr>
        <p:spPr/>
        <p:txBody>
          <a:bodyPr/>
          <a:lstStyle>
            <a:lvl1pPr>
              <a:defRPr lang="en-GB"/>
            </a:lvl1pPr>
          </a:lstStyle>
          <a:p>
            <a:pPr lvl="0"/>
            <a:endParaRPr lang="en-GB"/>
          </a:p>
        </p:txBody>
      </p:sp>
      <p:sp>
        <p:nvSpPr>
          <p:cNvPr id="6" name="Date Placeholder 3">
            <a:extLst>
              <a:ext uri="{FF2B5EF4-FFF2-40B4-BE49-F238E27FC236}">
                <a16:creationId xmlns:a16="http://schemas.microsoft.com/office/drawing/2014/main" id="{3F13656F-A173-4BDB-AA06-62CD275ACF3D}"/>
              </a:ext>
            </a:extLst>
          </p:cNvPr>
          <p:cNvSpPr txBox="1">
            <a:spLocks noGrp="1"/>
          </p:cNvSpPr>
          <p:nvPr>
            <p:ph type="dt" sz="half" idx="7"/>
          </p:nvPr>
        </p:nvSpPr>
        <p:spPr/>
        <p:txBody>
          <a:bodyPr/>
          <a:lstStyle>
            <a:lvl1pPr>
              <a:defRPr/>
            </a:lvl1pPr>
          </a:lstStyle>
          <a:p>
            <a:pPr lvl="0"/>
            <a:fld id="{0014B91F-9F4B-4F5B-9C2E-AC84BC37286B}" type="datetime1">
              <a:rPr lang="en-US"/>
              <a:pPr lvl="0"/>
              <a:t>9/18/2025</a:t>
            </a:fld>
            <a:endParaRPr lang="en-US"/>
          </a:p>
        </p:txBody>
      </p:sp>
    </p:spTree>
    <p:extLst>
      <p:ext uri="{BB962C8B-B14F-4D97-AF65-F5344CB8AC3E}">
        <p14:creationId xmlns:p14="http://schemas.microsoft.com/office/powerpoint/2010/main" val="1809246704"/>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09D64A-2ECE-4614-87E3-F17DF68400B2}"/>
              </a:ext>
            </a:extLst>
          </p:cNvPr>
          <p:cNvSpPr txBox="1">
            <a:spLocks noGrp="1"/>
          </p:cNvSpPr>
          <p:nvPr>
            <p:ph type="title"/>
          </p:nvPr>
        </p:nvSpPr>
        <p:spPr>
          <a:xfrm>
            <a:off x="1065211" y="304796"/>
            <a:ext cx="10058400" cy="1219196"/>
          </a:xfrm>
          <a:prstGeom prst="rect">
            <a:avLst/>
          </a:prstGeom>
          <a:noFill/>
          <a:ln>
            <a:noFill/>
          </a:ln>
        </p:spPr>
        <p:txBody>
          <a:bodyPr vert="horz" wrap="square" lIns="91440" tIns="45720" rIns="91440" bIns="45720" anchor="b" anchorCtr="0" compatLnSpc="1">
            <a:normAutofit/>
          </a:bodyPr>
          <a:lstStyle/>
          <a:p>
            <a:pPr lvl="0"/>
            <a:r>
              <a:rPr lang="en-GB"/>
              <a:t>Click to edit Master title style</a:t>
            </a:r>
          </a:p>
        </p:txBody>
      </p:sp>
      <p:sp>
        <p:nvSpPr>
          <p:cNvPr id="3" name="Text Placeholder 2">
            <a:extLst>
              <a:ext uri="{FF2B5EF4-FFF2-40B4-BE49-F238E27FC236}">
                <a16:creationId xmlns:a16="http://schemas.microsoft.com/office/drawing/2014/main" id="{6BB94A47-6489-4EFD-99DB-C3627FA66426}"/>
              </a:ext>
            </a:extLst>
          </p:cNvPr>
          <p:cNvSpPr txBox="1">
            <a:spLocks noGrp="1"/>
          </p:cNvSpPr>
          <p:nvPr>
            <p:ph type="body" idx="1"/>
          </p:nvPr>
        </p:nvSpPr>
        <p:spPr>
          <a:xfrm>
            <a:off x="1065211" y="1752603"/>
            <a:ext cx="10058400" cy="4229099"/>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Slide Number Placeholder 5">
            <a:extLst>
              <a:ext uri="{FF2B5EF4-FFF2-40B4-BE49-F238E27FC236}">
                <a16:creationId xmlns:a16="http://schemas.microsoft.com/office/drawing/2014/main" id="{0919B620-56D7-4DE7-97DF-A4E0530831EB}"/>
              </a:ext>
            </a:extLst>
          </p:cNvPr>
          <p:cNvSpPr txBox="1">
            <a:spLocks noGrp="1"/>
          </p:cNvSpPr>
          <p:nvPr>
            <p:ph type="sldNum" sz="quarter" idx="4"/>
          </p:nvPr>
        </p:nvSpPr>
        <p:spPr>
          <a:xfrm>
            <a:off x="1065211" y="6019796"/>
            <a:ext cx="761996" cy="228600"/>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100" b="0" i="0" u="none" strike="noStrike" kern="1200" cap="none" spc="0" baseline="0">
                <a:solidFill>
                  <a:srgbClr val="9A5315"/>
                </a:solidFill>
                <a:uFillTx/>
                <a:latin typeface="Segoe Print"/>
              </a:defRPr>
            </a:lvl1pPr>
          </a:lstStyle>
          <a:p>
            <a:pPr lvl="0"/>
            <a:fld id="{783809C1-7089-4470-BC89-8329362F7C54}" type="slidenum">
              <a:t>‹#›</a:t>
            </a:fld>
            <a:endParaRPr lang="en-US"/>
          </a:p>
        </p:txBody>
      </p:sp>
      <p:sp>
        <p:nvSpPr>
          <p:cNvPr id="5" name="Footer Placeholder 4">
            <a:extLst>
              <a:ext uri="{FF2B5EF4-FFF2-40B4-BE49-F238E27FC236}">
                <a16:creationId xmlns:a16="http://schemas.microsoft.com/office/drawing/2014/main" id="{E79B1339-DBE9-4603-8E41-3789697A0AF2}"/>
              </a:ext>
            </a:extLst>
          </p:cNvPr>
          <p:cNvSpPr txBox="1">
            <a:spLocks noGrp="1"/>
          </p:cNvSpPr>
          <p:nvPr>
            <p:ph type="ftr" sz="quarter" idx="3"/>
          </p:nvPr>
        </p:nvSpPr>
        <p:spPr>
          <a:xfrm>
            <a:off x="1979611" y="6019796"/>
            <a:ext cx="5943600" cy="228600"/>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100" b="0" i="0" u="none" strike="noStrike" kern="1200" cap="none" spc="0" baseline="0">
                <a:solidFill>
                  <a:srgbClr val="9A5315"/>
                </a:solidFill>
                <a:uFillTx/>
                <a:latin typeface="Segoe Print"/>
              </a:defRPr>
            </a:lvl1pPr>
          </a:lstStyle>
          <a:p>
            <a:pPr lvl="0"/>
            <a:endParaRPr lang="en-US"/>
          </a:p>
        </p:txBody>
      </p:sp>
      <p:sp>
        <p:nvSpPr>
          <p:cNvPr id="6" name="Date Placeholder 3">
            <a:extLst>
              <a:ext uri="{FF2B5EF4-FFF2-40B4-BE49-F238E27FC236}">
                <a16:creationId xmlns:a16="http://schemas.microsoft.com/office/drawing/2014/main" id="{B9B01948-F1AC-4E49-BE74-B4BEC8EE1261}"/>
              </a:ext>
            </a:extLst>
          </p:cNvPr>
          <p:cNvSpPr txBox="1">
            <a:spLocks noGrp="1"/>
          </p:cNvSpPr>
          <p:nvPr>
            <p:ph type="dt" sz="half" idx="2"/>
          </p:nvPr>
        </p:nvSpPr>
        <p:spPr>
          <a:xfrm>
            <a:off x="8075615" y="6019796"/>
            <a:ext cx="1396261" cy="228600"/>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100" b="0" i="0" u="none" strike="noStrike" kern="1200" cap="none" spc="0" baseline="0">
                <a:solidFill>
                  <a:srgbClr val="9A5315"/>
                </a:solidFill>
                <a:uFillTx/>
                <a:latin typeface="Segoe Print"/>
              </a:defRPr>
            </a:lvl1pPr>
          </a:lstStyle>
          <a:p>
            <a:pPr lvl="0"/>
            <a:fld id="{12780E3F-8BF3-4F46-8204-942145C4DB51}" type="datetime1">
              <a:rPr lang="en-US"/>
              <a:pPr lvl="0"/>
              <a:t>9/18/2025</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med">
    <p:fade/>
  </p:transition>
  <p:txStyles>
    <p:titleStyle>
      <a:lvl1pPr marL="0" marR="0" lvl="0" indent="0" algn="l" defTabSz="914400" rtl="0" fontAlgn="auto" hangingPunct="1">
        <a:lnSpc>
          <a:spcPct val="90000"/>
        </a:lnSpc>
        <a:spcBef>
          <a:spcPts val="0"/>
        </a:spcBef>
        <a:spcAft>
          <a:spcPts val="0"/>
        </a:spcAft>
        <a:buNone/>
        <a:tabLst/>
        <a:defRPr lang="en-GB" sz="3600" b="0" i="0" u="none" strike="noStrike" kern="1200" cap="none" spc="0" baseline="0">
          <a:solidFill>
            <a:srgbClr val="4D290B"/>
          </a:solidFill>
          <a:uFillTx/>
          <a:latin typeface="Segoe Print"/>
        </a:defRPr>
      </a:lvl1pPr>
    </p:titleStyle>
    <p:bodyStyle>
      <a:lvl1pPr marL="347472" marR="0" lvl="0" indent="-347472" algn="l" defTabSz="914400" rtl="0" fontAlgn="auto" hangingPunct="1">
        <a:lnSpc>
          <a:spcPct val="100000"/>
        </a:lnSpc>
        <a:spcBef>
          <a:spcPts val="1800"/>
        </a:spcBef>
        <a:spcAft>
          <a:spcPts val="0"/>
        </a:spcAft>
        <a:buSzPct val="100000"/>
        <a:buFont typeface="Arial" pitchFamily="34"/>
        <a:buChar char="•"/>
        <a:tabLst/>
        <a:defRPr lang="en-GB" sz="2400" b="0" i="0" u="none" strike="noStrike" kern="1200" cap="none" spc="0" baseline="0">
          <a:solidFill>
            <a:srgbClr val="9A5315"/>
          </a:solidFill>
          <a:uFillTx/>
          <a:latin typeface="Segoe Print"/>
        </a:defRPr>
      </a:lvl1pPr>
      <a:lvl2pPr marL="740664" marR="0" lvl="1" indent="-283464" algn="l" defTabSz="914400" rtl="0" fontAlgn="auto" hangingPunct="1">
        <a:lnSpc>
          <a:spcPct val="100000"/>
        </a:lnSpc>
        <a:spcBef>
          <a:spcPts val="1200"/>
        </a:spcBef>
        <a:spcAft>
          <a:spcPts val="0"/>
        </a:spcAft>
        <a:buSzPct val="100000"/>
        <a:buFont typeface="Arial" pitchFamily="34"/>
        <a:buChar char="•"/>
        <a:tabLst/>
        <a:defRPr lang="en-GB" sz="2000" b="0" i="0" u="none" strike="noStrike" kern="1200" cap="none" spc="0" baseline="0">
          <a:solidFill>
            <a:srgbClr val="9A5315"/>
          </a:solidFill>
          <a:uFillTx/>
          <a:latin typeface="Segoe Print"/>
        </a:defRPr>
      </a:lvl2pPr>
      <a:lvl3pPr marL="1143000" marR="0" lvl="2" indent="-228600" algn="l" defTabSz="914400" rtl="0" fontAlgn="auto" hangingPunct="1">
        <a:lnSpc>
          <a:spcPct val="100000"/>
        </a:lnSpc>
        <a:spcBef>
          <a:spcPts val="800"/>
        </a:spcBef>
        <a:spcAft>
          <a:spcPts val="0"/>
        </a:spcAft>
        <a:buSzPct val="100000"/>
        <a:buFont typeface="Arial" pitchFamily="34"/>
        <a:buChar char="•"/>
        <a:tabLst/>
        <a:defRPr lang="en-GB" sz="1800" b="0" i="0" u="none" strike="noStrike" kern="1200" cap="none" spc="0" baseline="0">
          <a:solidFill>
            <a:srgbClr val="9A5315"/>
          </a:solidFill>
          <a:uFillTx/>
          <a:latin typeface="Segoe Print"/>
        </a:defRPr>
      </a:lvl3pPr>
      <a:lvl4pPr marL="1600200" marR="0" lvl="3" indent="-228600" algn="l" defTabSz="914400" rtl="0" fontAlgn="auto" hangingPunct="1">
        <a:lnSpc>
          <a:spcPct val="100000"/>
        </a:lnSpc>
        <a:spcBef>
          <a:spcPts val="600"/>
        </a:spcBef>
        <a:spcAft>
          <a:spcPts val="0"/>
        </a:spcAft>
        <a:buSzPct val="100000"/>
        <a:buFont typeface="Arial" pitchFamily="34"/>
        <a:buChar char="•"/>
        <a:tabLst/>
        <a:defRPr lang="en-GB" sz="1600" b="0" i="0" u="none" strike="noStrike" kern="1200" cap="none" spc="0" baseline="0">
          <a:solidFill>
            <a:srgbClr val="9A5315"/>
          </a:solidFill>
          <a:uFillTx/>
          <a:latin typeface="Segoe Print"/>
        </a:defRPr>
      </a:lvl4pPr>
      <a:lvl5pPr marL="2057400" marR="0" lvl="4" indent="-228600" algn="l" defTabSz="914400" rtl="0" fontAlgn="auto" hangingPunct="1">
        <a:lnSpc>
          <a:spcPct val="100000"/>
        </a:lnSpc>
        <a:spcBef>
          <a:spcPts val="600"/>
        </a:spcBef>
        <a:spcAft>
          <a:spcPts val="0"/>
        </a:spcAft>
        <a:buSzPct val="100000"/>
        <a:buFont typeface="Arial" pitchFamily="34"/>
        <a:buChar char="•"/>
        <a:tabLst/>
        <a:defRPr lang="en-GB" sz="1600" b="0" i="0" u="none" strike="noStrike" kern="1200" cap="none" spc="0" baseline="0">
          <a:solidFill>
            <a:srgbClr val="9A5315"/>
          </a:solidFill>
          <a:uFillTx/>
          <a:latin typeface="Segoe Prin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CDDD1-B42E-4FF3-8101-5792C95D427A}"/>
              </a:ext>
            </a:extLst>
          </p:cNvPr>
          <p:cNvSpPr txBox="1">
            <a:spLocks noGrp="1"/>
          </p:cNvSpPr>
          <p:nvPr>
            <p:ph type="ctrTitle"/>
          </p:nvPr>
        </p:nvSpPr>
        <p:spPr>
          <a:xfrm>
            <a:off x="2868609" y="1295403"/>
            <a:ext cx="6858000" cy="1828800"/>
          </a:xfrm>
        </p:spPr>
        <p:txBody>
          <a:bodyPr/>
          <a:lstStyle/>
          <a:p>
            <a:pPr lvl="0"/>
            <a:r>
              <a:rPr lang="en-US">
                <a:solidFill>
                  <a:srgbClr val="000000"/>
                </a:solidFill>
                <a:latin typeface="Arial" pitchFamily="34"/>
                <a:cs typeface="Arial" pitchFamily="34"/>
              </a:rPr>
              <a:t>Continuous Provision       in Key Stage 1</a:t>
            </a:r>
          </a:p>
        </p:txBody>
      </p:sp>
      <p:sp>
        <p:nvSpPr>
          <p:cNvPr id="3" name="Subtitle 2">
            <a:extLst>
              <a:ext uri="{FF2B5EF4-FFF2-40B4-BE49-F238E27FC236}">
                <a16:creationId xmlns:a16="http://schemas.microsoft.com/office/drawing/2014/main" id="{0A5A9292-5EFA-4BCD-80D1-AED1D645F332}"/>
              </a:ext>
            </a:extLst>
          </p:cNvPr>
          <p:cNvSpPr txBox="1">
            <a:spLocks noGrp="1"/>
          </p:cNvSpPr>
          <p:nvPr>
            <p:ph type="subTitle" idx="1"/>
          </p:nvPr>
        </p:nvSpPr>
        <p:spPr/>
        <p:txBody>
          <a:bodyPr/>
          <a:lstStyle/>
          <a:p>
            <a:pPr lvl="0"/>
            <a:r>
              <a:rPr lang="en-US" sz="3200" b="1">
                <a:solidFill>
                  <a:srgbClr val="000000"/>
                </a:solidFill>
                <a:latin typeface="Arial" pitchFamily="34"/>
                <a:cs typeface="Arial" pitchFamily="34"/>
              </a:rPr>
              <a:t>Portway Infant School  </a:t>
            </a:r>
          </a:p>
        </p:txBody>
      </p:sp>
      <p:pic>
        <p:nvPicPr>
          <p:cNvPr id="4" name="Picture 3">
            <a:extLst>
              <a:ext uri="{FF2B5EF4-FFF2-40B4-BE49-F238E27FC236}">
                <a16:creationId xmlns:a16="http://schemas.microsoft.com/office/drawing/2014/main" id="{7A7257B4-8CAB-4343-BF47-CCCF4016ADD9}"/>
              </a:ext>
            </a:extLst>
          </p:cNvPr>
          <p:cNvPicPr>
            <a:picLocks noChangeAspect="1"/>
          </p:cNvPicPr>
          <p:nvPr/>
        </p:nvPicPr>
        <p:blipFill>
          <a:blip r:embed="rId2"/>
          <a:stretch>
            <a:fillRect/>
          </a:stretch>
        </p:blipFill>
        <p:spPr>
          <a:xfrm>
            <a:off x="8878997" y="3429000"/>
            <a:ext cx="1695233" cy="971431"/>
          </a:xfrm>
          <a:prstGeom prst="rect">
            <a:avLst/>
          </a:prstGeom>
          <a:noFill/>
          <a:ln cap="flat">
            <a:noFill/>
          </a:ln>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2">
            <a:extLst>
              <a:ext uri="{FF2B5EF4-FFF2-40B4-BE49-F238E27FC236}">
                <a16:creationId xmlns:a16="http://schemas.microsoft.com/office/drawing/2014/main" id="{6898AD68-59B6-4468-B58E-B573C1C0ED0C}"/>
              </a:ext>
            </a:extLst>
          </p:cNvPr>
          <p:cNvSpPr txBox="1">
            <a:spLocks noGrp="1"/>
          </p:cNvSpPr>
          <p:nvPr>
            <p:ph type="title"/>
          </p:nvPr>
        </p:nvSpPr>
        <p:spPr>
          <a:xfrm>
            <a:off x="2223244" y="533406"/>
            <a:ext cx="9968752" cy="1219196"/>
          </a:xfrm>
        </p:spPr>
        <p:txBody>
          <a:bodyPr/>
          <a:lstStyle/>
          <a:p>
            <a:pPr lvl="0"/>
            <a:r>
              <a:rPr lang="en-GB" b="1">
                <a:solidFill>
                  <a:srgbClr val="000000"/>
                </a:solidFill>
                <a:latin typeface="Arial" pitchFamily="34"/>
                <a:cs typeface="Arial" pitchFamily="34"/>
              </a:rPr>
              <a:t>What is Continuous Provision?</a:t>
            </a:r>
          </a:p>
        </p:txBody>
      </p:sp>
      <p:sp>
        <p:nvSpPr>
          <p:cNvPr id="3" name="Content Placeholder 13">
            <a:extLst>
              <a:ext uri="{FF2B5EF4-FFF2-40B4-BE49-F238E27FC236}">
                <a16:creationId xmlns:a16="http://schemas.microsoft.com/office/drawing/2014/main" id="{92E7BF3E-81FC-438A-88DD-C4648696CD43}"/>
              </a:ext>
            </a:extLst>
          </p:cNvPr>
          <p:cNvSpPr txBox="1">
            <a:spLocks noGrp="1"/>
          </p:cNvSpPr>
          <p:nvPr>
            <p:ph idx="1"/>
          </p:nvPr>
        </p:nvSpPr>
        <p:spPr/>
        <p:txBody>
          <a:bodyPr/>
          <a:lstStyle/>
          <a:p>
            <a:pPr lvl="0"/>
            <a:endParaRPr lang="en-GB" sz="1800">
              <a:solidFill>
                <a:srgbClr val="000000"/>
              </a:solidFill>
              <a:latin typeface="Roboto" pitchFamily="2"/>
            </a:endParaRPr>
          </a:p>
          <a:p>
            <a:pPr lvl="0">
              <a:buFont typeface="Wingdings" pitchFamily="2"/>
              <a:buChar char="v"/>
            </a:pPr>
            <a:r>
              <a:rPr lang="en-GB">
                <a:solidFill>
                  <a:srgbClr val="000000"/>
                </a:solidFill>
                <a:latin typeface="Arial" pitchFamily="34"/>
                <a:cs typeface="Arial" pitchFamily="34"/>
              </a:rPr>
              <a:t>The term ‘continuous provision’ refers to activities, opportunities and resources accessible for children within a provision. </a:t>
            </a:r>
          </a:p>
          <a:p>
            <a:pPr lvl="0">
              <a:buFont typeface="Wingdings" pitchFamily="2"/>
              <a:buChar char="v"/>
            </a:pPr>
            <a:r>
              <a:rPr lang="en-GB">
                <a:solidFill>
                  <a:srgbClr val="000000"/>
                </a:solidFill>
                <a:latin typeface="Arial" pitchFamily="34"/>
                <a:cs typeface="Arial" pitchFamily="34"/>
              </a:rPr>
              <a:t>These activities should be engaging, purposeful and relevant to the children. For example, if you are teaching a space topic, you could provide activities to embed the subjects taught within the national curriculum for England. An example of this could be providing children with a piece of ‘space rock’ and allowing them the opportunity to measure, draw and write about it. The opportunities for continuous provision are endless. </a:t>
            </a:r>
            <a:endParaRPr lang="en-GB">
              <a:latin typeface="Arial" pitchFamily="34"/>
              <a:cs typeface="Arial" pitchFamily="34"/>
            </a:endParaRP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0203C-D51B-47C2-B145-102559FED9AB}"/>
              </a:ext>
            </a:extLst>
          </p:cNvPr>
          <p:cNvSpPr txBox="1">
            <a:spLocks noGrp="1"/>
          </p:cNvSpPr>
          <p:nvPr>
            <p:ph type="title"/>
          </p:nvPr>
        </p:nvSpPr>
        <p:spPr>
          <a:xfrm>
            <a:off x="940487" y="606430"/>
            <a:ext cx="10742115" cy="1219196"/>
          </a:xfrm>
        </p:spPr>
        <p:txBody>
          <a:bodyPr/>
          <a:lstStyle/>
          <a:p>
            <a:pPr lvl="0"/>
            <a:r>
              <a:rPr lang="en-GB" b="1">
                <a:solidFill>
                  <a:srgbClr val="000000"/>
                </a:solidFill>
                <a:latin typeface="Arial" pitchFamily="34"/>
                <a:cs typeface="Arial" pitchFamily="34"/>
              </a:rPr>
              <a:t>Why have continuous provision in key stage 1?</a:t>
            </a:r>
            <a:endParaRPr lang="en-US" b="1">
              <a:solidFill>
                <a:srgbClr val="000000"/>
              </a:solidFill>
              <a:latin typeface="Arial" pitchFamily="34"/>
              <a:cs typeface="Arial" pitchFamily="34"/>
            </a:endParaRPr>
          </a:p>
        </p:txBody>
      </p:sp>
      <p:sp>
        <p:nvSpPr>
          <p:cNvPr id="3" name="Content Placeholder 2">
            <a:extLst>
              <a:ext uri="{FF2B5EF4-FFF2-40B4-BE49-F238E27FC236}">
                <a16:creationId xmlns:a16="http://schemas.microsoft.com/office/drawing/2014/main" id="{92B3F6F1-7CA0-4A95-9956-A9DA8AB15B8D}"/>
              </a:ext>
            </a:extLst>
          </p:cNvPr>
          <p:cNvSpPr txBox="1">
            <a:spLocks noGrp="1"/>
          </p:cNvSpPr>
          <p:nvPr>
            <p:ph idx="1"/>
          </p:nvPr>
        </p:nvSpPr>
        <p:spPr>
          <a:xfrm>
            <a:off x="1065211" y="1825627"/>
            <a:ext cx="10330918" cy="4187952"/>
          </a:xfrm>
        </p:spPr>
        <p:txBody>
          <a:bodyPr/>
          <a:lstStyle/>
          <a:p>
            <a:pPr lvl="0"/>
            <a:endParaRPr lang="en-GB" sz="1800">
              <a:solidFill>
                <a:srgbClr val="000000"/>
              </a:solidFill>
              <a:latin typeface="Roboto" pitchFamily="2"/>
            </a:endParaRPr>
          </a:p>
          <a:p>
            <a:pPr lvl="0">
              <a:buFont typeface="Wingdings" pitchFamily="2"/>
              <a:buChar char="v"/>
            </a:pPr>
            <a:r>
              <a:rPr lang="en-GB">
                <a:solidFill>
                  <a:srgbClr val="000000"/>
                </a:solidFill>
                <a:latin typeface="Arial" pitchFamily="34"/>
                <a:cs typeface="Arial" pitchFamily="34"/>
              </a:rPr>
              <a:t>Providing opportunities for children within a KS1 provision supports them with the transition from EYFS to Key Stage 1. In EYFS, children have many areas of provision which support the seven areas of learning. Therefore, they are used to accessing a variety of provisions to enable their learning. </a:t>
            </a:r>
          </a:p>
          <a:p>
            <a:pPr lvl="0">
              <a:buFont typeface="Wingdings" pitchFamily="2"/>
              <a:buChar char="v"/>
            </a:pPr>
            <a:r>
              <a:rPr lang="en-GB">
                <a:solidFill>
                  <a:srgbClr val="000000"/>
                </a:solidFill>
                <a:latin typeface="Arial" pitchFamily="34"/>
                <a:cs typeface="Arial" pitchFamily="34"/>
              </a:rPr>
              <a:t>Offering this structure in key stage 1 will allow children to feel safe and confident whilst stimulating their engagement and curiosity. The continuous provision that we provide will be engaging and allow children to problem-solve, be independent and develop critical thinking. </a:t>
            </a:r>
            <a:endParaRPr lang="en-US">
              <a:latin typeface="Arial" pitchFamily="34"/>
              <a:cs typeface="Arial" pitchFamily="34"/>
            </a:endParaRP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C0F93-CCDA-44F9-9CFC-17E959037CCF}"/>
              </a:ext>
            </a:extLst>
          </p:cNvPr>
          <p:cNvSpPr txBox="1">
            <a:spLocks noGrp="1"/>
          </p:cNvSpPr>
          <p:nvPr>
            <p:ph type="title"/>
          </p:nvPr>
        </p:nvSpPr>
        <p:spPr>
          <a:xfrm>
            <a:off x="1737561" y="753026"/>
            <a:ext cx="10058400" cy="1219196"/>
          </a:xfrm>
        </p:spPr>
        <p:txBody>
          <a:bodyPr/>
          <a:lstStyle/>
          <a:p>
            <a:pPr lvl="0"/>
            <a:r>
              <a:rPr lang="en-GB" b="1">
                <a:solidFill>
                  <a:srgbClr val="000000"/>
                </a:solidFill>
                <a:latin typeface="Arial" pitchFamily="34"/>
                <a:cs typeface="Arial" pitchFamily="34"/>
              </a:rPr>
              <a:t>How is continuous provision</a:t>
            </a:r>
            <a:br>
              <a:rPr lang="en-GB" b="1">
                <a:solidFill>
                  <a:srgbClr val="000000"/>
                </a:solidFill>
                <a:latin typeface="Arial" pitchFamily="34"/>
                <a:cs typeface="Arial" pitchFamily="34"/>
              </a:rPr>
            </a:br>
            <a:r>
              <a:rPr lang="en-GB" b="1">
                <a:solidFill>
                  <a:srgbClr val="000000"/>
                </a:solidFill>
                <a:latin typeface="Arial" pitchFamily="34"/>
                <a:cs typeface="Arial" pitchFamily="34"/>
              </a:rPr>
              <a:t>different in Key Stage 1 than in EYFS?</a:t>
            </a:r>
            <a:endParaRPr lang="en-US" b="1">
              <a:solidFill>
                <a:srgbClr val="000000"/>
              </a:solidFill>
              <a:latin typeface="Arial" pitchFamily="34"/>
              <a:cs typeface="Arial" pitchFamily="34"/>
            </a:endParaRPr>
          </a:p>
        </p:txBody>
      </p:sp>
      <p:sp>
        <p:nvSpPr>
          <p:cNvPr id="3" name="Content Placeholder 3">
            <a:extLst>
              <a:ext uri="{FF2B5EF4-FFF2-40B4-BE49-F238E27FC236}">
                <a16:creationId xmlns:a16="http://schemas.microsoft.com/office/drawing/2014/main" id="{05273383-CF89-49F6-8F02-261D214E262F}"/>
              </a:ext>
            </a:extLst>
          </p:cNvPr>
          <p:cNvSpPr txBox="1">
            <a:spLocks noGrp="1"/>
          </p:cNvSpPr>
          <p:nvPr>
            <p:ph idx="1"/>
          </p:nvPr>
        </p:nvSpPr>
        <p:spPr>
          <a:xfrm>
            <a:off x="1065211" y="1825627"/>
            <a:ext cx="10373255" cy="4187952"/>
          </a:xfrm>
        </p:spPr>
        <p:txBody>
          <a:bodyPr/>
          <a:lstStyle/>
          <a:p>
            <a:pPr lvl="0"/>
            <a:endParaRPr lang="en-GB" sz="1800">
              <a:solidFill>
                <a:srgbClr val="000000"/>
              </a:solidFill>
              <a:latin typeface="Roboto" pitchFamily="2"/>
            </a:endParaRPr>
          </a:p>
          <a:p>
            <a:pPr lvl="0">
              <a:buFont typeface="Wingdings" pitchFamily="2"/>
              <a:buChar char="v"/>
            </a:pPr>
            <a:r>
              <a:rPr lang="en-GB">
                <a:solidFill>
                  <a:srgbClr val="000000"/>
                </a:solidFill>
                <a:latin typeface="Arial" pitchFamily="34"/>
                <a:cs typeface="Arial" pitchFamily="34"/>
              </a:rPr>
              <a:t>The way in which continuous provision is set up in key stage 1 will be very similar to the set-up in EYFS. However, as the children are older in key stage 1, they will have more control and confidence with accessing the areas independently. </a:t>
            </a:r>
          </a:p>
          <a:p>
            <a:pPr lvl="0">
              <a:buFont typeface="Wingdings" pitchFamily="2"/>
              <a:buChar char="v"/>
            </a:pPr>
            <a:r>
              <a:rPr lang="en-GB">
                <a:solidFill>
                  <a:srgbClr val="000000"/>
                </a:solidFill>
                <a:latin typeface="Arial" pitchFamily="34"/>
                <a:cs typeface="Arial" pitchFamily="34"/>
              </a:rPr>
              <a:t>The activities in EYFS support the seven areas of learning; however, in key stage 1 they need to meet the objectives from the national curriculum for England. With clear modelling and direction, children in key stage 1 will be able to use their skills and knowledge to complete the tasks set and apply these within their learning. </a:t>
            </a:r>
            <a:endParaRPr lang="en-US">
              <a:latin typeface="Arial" pitchFamily="34"/>
              <a:cs typeface="Arial" pitchFamily="34"/>
            </a:endParaRP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DA6C0-F903-4562-977E-F3BD4A86EF81}"/>
              </a:ext>
            </a:extLst>
          </p:cNvPr>
          <p:cNvSpPr txBox="1">
            <a:spLocks noGrp="1"/>
          </p:cNvSpPr>
          <p:nvPr>
            <p:ph type="title"/>
          </p:nvPr>
        </p:nvSpPr>
        <p:spPr>
          <a:xfrm>
            <a:off x="130558" y="838203"/>
            <a:ext cx="11923062" cy="1219196"/>
          </a:xfrm>
        </p:spPr>
        <p:txBody>
          <a:bodyPr/>
          <a:lstStyle/>
          <a:p>
            <a:pPr lvl="0"/>
            <a:r>
              <a:rPr lang="en-GB" b="1">
                <a:solidFill>
                  <a:srgbClr val="000000"/>
                </a:solidFill>
                <a:latin typeface="Arial" pitchFamily="34"/>
                <a:cs typeface="Arial" pitchFamily="34"/>
              </a:rPr>
              <a:t>How do we structure continuous provision in year 1?</a:t>
            </a:r>
            <a:endParaRPr lang="en-US" b="1">
              <a:solidFill>
                <a:srgbClr val="000000"/>
              </a:solidFill>
              <a:latin typeface="Arial" pitchFamily="34"/>
              <a:cs typeface="Arial" pitchFamily="34"/>
            </a:endParaRPr>
          </a:p>
        </p:txBody>
      </p:sp>
      <p:sp>
        <p:nvSpPr>
          <p:cNvPr id="3" name="Content Placeholder 3">
            <a:extLst>
              <a:ext uri="{FF2B5EF4-FFF2-40B4-BE49-F238E27FC236}">
                <a16:creationId xmlns:a16="http://schemas.microsoft.com/office/drawing/2014/main" id="{CC762960-4E21-4BDF-A5D3-B89891EB798E}"/>
              </a:ext>
            </a:extLst>
          </p:cNvPr>
          <p:cNvSpPr txBox="1">
            <a:spLocks noGrp="1"/>
          </p:cNvSpPr>
          <p:nvPr>
            <p:ph type="body" idx="1"/>
          </p:nvPr>
        </p:nvSpPr>
        <p:spPr>
          <a:xfrm>
            <a:off x="1065211" y="2428874"/>
            <a:ext cx="10053763" cy="3590921"/>
          </a:xfrm>
        </p:spPr>
        <p:txBody>
          <a:bodyPr anchor="t">
            <a:noAutofit/>
          </a:bodyPr>
          <a:lstStyle/>
          <a:p>
            <a:pPr marL="347472" lvl="0" indent="-347472">
              <a:spcBef>
                <a:spcPts val="1800"/>
              </a:spcBef>
              <a:buFont typeface="Wingdings" pitchFamily="2"/>
              <a:buChar char="v"/>
            </a:pPr>
            <a:r>
              <a:rPr lang="en-GB" b="0">
                <a:solidFill>
                  <a:srgbClr val="000000"/>
                </a:solidFill>
                <a:latin typeface="Arial" pitchFamily="34"/>
                <a:cs typeface="Arial" pitchFamily="34"/>
              </a:rPr>
              <a:t>There are many different ways to use continuous provision in the classroom. Our preferred way is by splitting children into groups. One group works with the teacher, completing adult-led learning whilst another group works with another adult where possible. </a:t>
            </a:r>
          </a:p>
          <a:p>
            <a:pPr marL="347472" lvl="0" indent="-347472">
              <a:spcBef>
                <a:spcPts val="1800"/>
              </a:spcBef>
              <a:buFont typeface="Wingdings" pitchFamily="2"/>
              <a:buChar char="v"/>
            </a:pPr>
            <a:r>
              <a:rPr lang="en-GB" b="0">
                <a:solidFill>
                  <a:srgbClr val="000000"/>
                </a:solidFill>
                <a:latin typeface="Arial" pitchFamily="34"/>
                <a:cs typeface="Arial" pitchFamily="34"/>
              </a:rPr>
              <a:t>The rest of the children would be completing the learning set in the areas of provision independently. Children will already know how to complete the tasks as they would have been modelled by the teacher and they will also know the expectations for a focused learning environment. </a:t>
            </a:r>
            <a:endParaRPr lang="en-US" b="0">
              <a:latin typeface="Arial" pitchFamily="34"/>
              <a:cs typeface="Arial" pitchFamily="34"/>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EA171-A878-461E-8B19-43DD9CBBD9E7}"/>
              </a:ext>
            </a:extLst>
          </p:cNvPr>
          <p:cNvSpPr txBox="1">
            <a:spLocks noGrp="1"/>
          </p:cNvSpPr>
          <p:nvPr>
            <p:ph type="title"/>
          </p:nvPr>
        </p:nvSpPr>
        <p:spPr>
          <a:xfrm>
            <a:off x="229176" y="929844"/>
            <a:ext cx="11725835" cy="1219196"/>
          </a:xfrm>
        </p:spPr>
        <p:txBody>
          <a:bodyPr/>
          <a:lstStyle/>
          <a:p>
            <a:pPr lvl="0"/>
            <a:r>
              <a:rPr lang="en-GB" b="1">
                <a:solidFill>
                  <a:srgbClr val="000000"/>
                </a:solidFill>
                <a:latin typeface="Arial" pitchFamily="34"/>
                <a:cs typeface="Arial" pitchFamily="34"/>
              </a:rPr>
              <a:t>How do we structure continuous provision in year 2?</a:t>
            </a:r>
            <a:endParaRPr lang="en-US" b="1">
              <a:solidFill>
                <a:srgbClr val="000000"/>
              </a:solidFill>
              <a:latin typeface="Arial" pitchFamily="34"/>
              <a:cs typeface="Arial" pitchFamily="34"/>
            </a:endParaRPr>
          </a:p>
        </p:txBody>
      </p:sp>
      <p:sp>
        <p:nvSpPr>
          <p:cNvPr id="3" name="Content Placeholder 3">
            <a:extLst>
              <a:ext uri="{FF2B5EF4-FFF2-40B4-BE49-F238E27FC236}">
                <a16:creationId xmlns:a16="http://schemas.microsoft.com/office/drawing/2014/main" id="{EB317387-6BB8-4E50-A933-9FCC027A433D}"/>
              </a:ext>
            </a:extLst>
          </p:cNvPr>
          <p:cNvSpPr txBox="1">
            <a:spLocks noGrp="1"/>
          </p:cNvSpPr>
          <p:nvPr>
            <p:ph type="body" idx="1"/>
          </p:nvPr>
        </p:nvSpPr>
        <p:spPr>
          <a:xfrm>
            <a:off x="1065211" y="2428874"/>
            <a:ext cx="10053763" cy="3590921"/>
          </a:xfrm>
        </p:spPr>
        <p:txBody>
          <a:bodyPr anchor="t">
            <a:noAutofit/>
          </a:bodyPr>
          <a:lstStyle/>
          <a:p>
            <a:pPr marL="285750" lvl="0" indent="-285750">
              <a:spcBef>
                <a:spcPts val="1800"/>
              </a:spcBef>
              <a:buFont typeface="Wingdings" pitchFamily="2"/>
              <a:buChar char="v"/>
            </a:pPr>
            <a:r>
              <a:rPr lang="en-GB" sz="1800" b="0">
                <a:solidFill>
                  <a:srgbClr val="000000"/>
                </a:solidFill>
                <a:latin typeface="Roboto" pitchFamily="2"/>
              </a:rPr>
              <a:t>The continuous provision structure is used in year 2 in a very similar way. However, as the year progresses we expect our year 2 children to be working independently most of the time, so we incorporate the areas of provision in different ways. </a:t>
            </a:r>
          </a:p>
          <a:p>
            <a:pPr marL="347472" lvl="0" indent="-347472">
              <a:spcBef>
                <a:spcPts val="1800"/>
              </a:spcBef>
              <a:buFont typeface="Wingdings" pitchFamily="2"/>
              <a:buChar char="v"/>
            </a:pPr>
            <a:r>
              <a:rPr lang="en-GB" sz="1800" b="0">
                <a:solidFill>
                  <a:srgbClr val="000000"/>
                </a:solidFill>
                <a:latin typeface="Roboto" pitchFamily="2"/>
              </a:rPr>
              <a:t>We will move to having stations set around the classroom, which children can go and access when they have completed their whole class task. This way, we provide adapted tasks for our children to complete. These tasks will consolidate previous learning, develop the application of a skill or be problem-solving based activities. </a:t>
            </a:r>
          </a:p>
          <a:p>
            <a:pPr marL="347472" lvl="0" indent="-347472">
              <a:spcBef>
                <a:spcPts val="1800"/>
              </a:spcBef>
              <a:buFont typeface="Wingdings" pitchFamily="2"/>
              <a:buChar char="v"/>
            </a:pPr>
            <a:r>
              <a:rPr lang="en-GB" sz="1800" b="0">
                <a:solidFill>
                  <a:srgbClr val="000000"/>
                </a:solidFill>
                <a:latin typeface="Roboto" pitchFamily="2"/>
              </a:rPr>
              <a:t>Class teachers will decide when more whole class teaching and learning is appropriate and we will keep you updated throughout the year. The aim is to ensure the children are ready for year three by the end of the school year as most learning at key stage 2 is as a whole class.</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0857AD-C3E8-4A64-8653-3A9E0C22181B}"/>
              </a:ext>
            </a:extLst>
          </p:cNvPr>
          <p:cNvSpPr txBox="1"/>
          <p:nvPr/>
        </p:nvSpPr>
        <p:spPr>
          <a:xfrm>
            <a:off x="1030940" y="1900516"/>
            <a:ext cx="10246656" cy="10772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0" i="0" u="none" strike="noStrike" kern="1200" cap="none" spc="0" baseline="0">
                <a:solidFill>
                  <a:srgbClr val="000000"/>
                </a:solidFill>
                <a:uFillTx/>
                <a:latin typeface="Arial" pitchFamily="34"/>
                <a:cs typeface="Arial" pitchFamily="34"/>
              </a:rPr>
              <a:t>If you have any more questions, please do not hesitate to contact your child’s class teacher.</a:t>
            </a:r>
          </a:p>
        </p:txBody>
      </p:sp>
    </p:spTree>
  </p:cSld>
  <p:clrMapOvr>
    <a:masterClrMapping/>
  </p:clrMapOvr>
  <p:transition spd="med">
    <p:fade/>
  </p:transition>
</p:sld>
</file>

<file path=ppt/theme/theme1.xml><?xml version="1.0" encoding="utf-8"?>
<a:theme xmlns:a="http://schemas.openxmlformats.org/drawingml/2006/main" name="Nature Illustration 16x9">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Rainbow%20presentation</Template>
  <TotalTime>65</TotalTime>
  <Words>632</Words>
  <Application>Microsoft Office PowerPoint</Application>
  <PresentationFormat>Widescreen</PresentationFormat>
  <Paragraphs>22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Roboto</vt:lpstr>
      <vt:lpstr>Segoe Print</vt:lpstr>
      <vt:lpstr>Wingdings</vt:lpstr>
      <vt:lpstr>Nature Illustration 16x9</vt:lpstr>
      <vt:lpstr>Continuous Provision       in Key Stage 1</vt:lpstr>
      <vt:lpstr>What is Continuous Provision?</vt:lpstr>
      <vt:lpstr>Why have continuous provision in key stage 1?</vt:lpstr>
      <vt:lpstr>How is continuous provision different in Key Stage 1 than in EYFS?</vt:lpstr>
      <vt:lpstr>How do we structure continuous provision in year 1?</vt:lpstr>
      <vt:lpstr>How do we structure continuous provision in year 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Continuous Provision       in Key Stage 1</dc:title>
  <dc:creator>Lisa McSherry</dc:creator>
  <cp:lastModifiedBy>Hayley Anderson</cp:lastModifiedBy>
  <cp:revision>3</cp:revision>
  <dcterms:created xsi:type="dcterms:W3CDTF">2025-07-21T12:22:58Z</dcterms:created>
  <dcterms:modified xsi:type="dcterms:W3CDTF">2025-09-18T13:09:44Z</dcterms:modified>
</cp:coreProperties>
</file>